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683" r:id="rId2"/>
    <p:sldMasterId id="2147483687" r:id="rId3"/>
    <p:sldMasterId id="2147483701" r:id="rId4"/>
    <p:sldMasterId id="2147483704" r:id="rId5"/>
  </p:sldMasterIdLst>
  <p:sldIdLst>
    <p:sldId id="257" r:id="rId6"/>
    <p:sldId id="3317" r:id="rId7"/>
    <p:sldId id="3319" r:id="rId8"/>
    <p:sldId id="3318" r:id="rId9"/>
    <p:sldId id="3321" r:id="rId10"/>
    <p:sldId id="3322" r:id="rId11"/>
    <p:sldId id="3323" r:id="rId12"/>
    <p:sldId id="3324" r:id="rId13"/>
    <p:sldId id="3338" r:id="rId14"/>
    <p:sldId id="3325" r:id="rId15"/>
    <p:sldId id="3326" r:id="rId16"/>
    <p:sldId id="3327" r:id="rId17"/>
    <p:sldId id="3328" r:id="rId18"/>
    <p:sldId id="3329" r:id="rId19"/>
    <p:sldId id="3330" r:id="rId20"/>
    <p:sldId id="3331" r:id="rId21"/>
    <p:sldId id="3332" r:id="rId22"/>
    <p:sldId id="3333" r:id="rId23"/>
    <p:sldId id="3334" r:id="rId24"/>
    <p:sldId id="3335" r:id="rId25"/>
    <p:sldId id="3320" r:id="rId26"/>
    <p:sldId id="3336" r:id="rId27"/>
    <p:sldId id="3337" r:id="rId28"/>
    <p:sldId id="3339" r:id="rId2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84C816"/>
    <a:srgbClr val="66FF66"/>
    <a:srgbClr val="0085A4"/>
    <a:srgbClr val="659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BA2420-D6CF-46DF-A01B-9F2960424563}" v="131" dt="2021-01-17T14:21:25.844"/>
  </p1510:revLst>
</p1510:revInfo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סגנון בהיר 1 - הדגשה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סגנון בהיר 1 - הדגשה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סגנון ביניים 3 - הדגשה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8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0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6A6A6"/>
            </a:solidFill>
            <a:effectLst/>
          </c:spPr>
          <c:dPt>
            <c:idx val="0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9B59-D94A-BBC4-0BC09D8EA5DC}"/>
              </c:ext>
            </c:extLst>
          </c:dPt>
          <c:dPt>
            <c:idx val="1"/>
            <c:bubble3D val="0"/>
            <c:spPr>
              <a:solidFill>
                <a:srgbClr val="A6A6A6">
                  <a:alpha val="30000"/>
                </a:srgb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9B59-D94A-BBC4-0BC09D8EA5D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59-D94A-BBC4-0BC09D8EA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6A6A6"/>
            </a:solidFill>
            <a:effectLst/>
          </c:spPr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5FAD-4DBD-A446-04C2A8ABD0D8}"/>
              </c:ext>
            </c:extLst>
          </c:dPt>
          <c:dPt>
            <c:idx val="1"/>
            <c:bubble3D val="0"/>
            <c:spPr>
              <a:solidFill>
                <a:srgbClr val="A6A6A6">
                  <a:alpha val="30000"/>
                </a:srgb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5FAD-4DBD-A446-04C2A8ABD0D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AD-4DBD-A446-04C2A8ABD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6A6A6"/>
            </a:solidFill>
            <a:effectLst/>
          </c:spPr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DF44-427B-AB17-23CDFFA47496}"/>
              </c:ext>
            </c:extLst>
          </c:dPt>
          <c:dPt>
            <c:idx val="1"/>
            <c:bubble3D val="0"/>
            <c:spPr>
              <a:solidFill>
                <a:srgbClr val="A6A6A6">
                  <a:alpha val="30000"/>
                </a:srgb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DF44-427B-AB17-23CDFFA4749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44-427B-AB17-23CDFFA474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'[נתונים ותוצאות מצמיחים.xlsx]ניתוחים'!$J$408</c:f>
              <c:strCache>
                <c:ptCount val="1"/>
                <c:pt idx="0">
                  <c:v>לא הייתה התיחסות כלל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6D-42E2-91D6-189D8B46F3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'[נתונים ותוצאות מצמיחים.xlsx]ניתוחים'!$K$407:$M$407</c:f>
              <c:strCache>
                <c:ptCount val="3"/>
                <c:pt idx="0">
                  <c:v>אקדמיה</c:v>
                </c:pt>
                <c:pt idx="1">
                  <c:v>מצמיחים</c:v>
                </c:pt>
                <c:pt idx="2">
                  <c:v>השתלמויות אחרות</c:v>
                </c:pt>
              </c:strCache>
            </c:strRef>
          </c:cat>
          <c:val>
            <c:numRef>
              <c:f>'[נתונים ותוצאות מצמיחים.xlsx]ניתוחים'!$K$408:$M$408</c:f>
              <c:numCache>
                <c:formatCode>0%</c:formatCode>
                <c:ptCount val="3"/>
                <c:pt idx="0">
                  <c:v>0.40789473684210525</c:v>
                </c:pt>
                <c:pt idx="1">
                  <c:v>0</c:v>
                </c:pt>
                <c:pt idx="2">
                  <c:v>7.5187969924812026E-2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6D-42E2-91D6-189D8B46F30B}"/>
            </c:ext>
          </c:extLst>
        </c:ser>
        <c:ser>
          <c:idx val="1"/>
          <c:order val="1"/>
          <c:tx>
            <c:strRef>
              <c:f>'[נתונים ותוצאות מצמיחים.xlsx]ניתוחים'!$J$409</c:f>
              <c:strCache>
                <c:ptCount val="1"/>
                <c:pt idx="0">
                  <c:v>כלל לא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6D-42E2-91D6-189D8B46F3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'[נתונים ותוצאות מצמיחים.xlsx]ניתוחים'!$K$407:$M$407</c:f>
              <c:strCache>
                <c:ptCount val="3"/>
                <c:pt idx="0">
                  <c:v>אקדמיה</c:v>
                </c:pt>
                <c:pt idx="1">
                  <c:v>מצמיחים</c:v>
                </c:pt>
                <c:pt idx="2">
                  <c:v>השתלמויות אחרות</c:v>
                </c:pt>
              </c:strCache>
            </c:strRef>
          </c:cat>
          <c:val>
            <c:numRef>
              <c:f>'[נתונים ותוצאות מצמיחים.xlsx]ניתוחים'!$K$409:$M$409</c:f>
              <c:numCache>
                <c:formatCode>0%</c:formatCode>
                <c:ptCount val="3"/>
                <c:pt idx="0">
                  <c:v>3.9473684210526314E-2</c:v>
                </c:pt>
                <c:pt idx="1">
                  <c:v>9.9009900990099011E-3</c:v>
                </c:pt>
                <c:pt idx="2">
                  <c:v>3.7593984962406013E-2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6D-42E2-91D6-189D8B46F30B}"/>
            </c:ext>
          </c:extLst>
        </c:ser>
        <c:ser>
          <c:idx val="2"/>
          <c:order val="2"/>
          <c:tx>
            <c:strRef>
              <c:f>'[נתונים ותוצאות מצמיחים.xlsx]ניתוחים'!$J$410</c:f>
              <c:strCache>
                <c:ptCount val="1"/>
                <c:pt idx="0">
                  <c:v>במידה מועטה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'[נתונים ותוצאות מצמיחים.xlsx]ניתוחים'!$K$407:$M$407</c:f>
              <c:strCache>
                <c:ptCount val="3"/>
                <c:pt idx="0">
                  <c:v>אקדמיה</c:v>
                </c:pt>
                <c:pt idx="1">
                  <c:v>מצמיחים</c:v>
                </c:pt>
                <c:pt idx="2">
                  <c:v>השתלמויות אחרות</c:v>
                </c:pt>
              </c:strCache>
            </c:strRef>
          </c:cat>
          <c:val>
            <c:numRef>
              <c:f>'[נתונים ותוצאות מצמיחים.xlsx]ניתוחים'!$K$410:$M$410</c:f>
              <c:numCache>
                <c:formatCode>0%</c:formatCode>
                <c:ptCount val="3"/>
                <c:pt idx="0">
                  <c:v>0.21842105263157896</c:v>
                </c:pt>
                <c:pt idx="1">
                  <c:v>4.9504950495049507E-2</c:v>
                </c:pt>
                <c:pt idx="2">
                  <c:v>0.15037593984962405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6D-42E2-91D6-189D8B46F30B}"/>
            </c:ext>
          </c:extLst>
        </c:ser>
        <c:ser>
          <c:idx val="3"/>
          <c:order val="3"/>
          <c:tx>
            <c:strRef>
              <c:f>'[נתונים ותוצאות מצמיחים.xlsx]ניתוחים'!$J$411</c:f>
              <c:strCache>
                <c:ptCount val="1"/>
                <c:pt idx="0">
                  <c:v>במידה בינונית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'[נתונים ותוצאות מצמיחים.xlsx]ניתוחים'!$K$407:$M$407</c:f>
              <c:strCache>
                <c:ptCount val="3"/>
                <c:pt idx="0">
                  <c:v>אקדמיה</c:v>
                </c:pt>
                <c:pt idx="1">
                  <c:v>מצמיחים</c:v>
                </c:pt>
                <c:pt idx="2">
                  <c:v>השתלמויות אחרות</c:v>
                </c:pt>
              </c:strCache>
            </c:strRef>
          </c:cat>
          <c:val>
            <c:numRef>
              <c:f>'[נתונים ותוצאות מצמיחים.xlsx]ניתוחים'!$K$411:$M$411</c:f>
              <c:numCache>
                <c:formatCode>0%</c:formatCode>
                <c:ptCount val="3"/>
                <c:pt idx="0">
                  <c:v>0.21578947368421053</c:v>
                </c:pt>
                <c:pt idx="1">
                  <c:v>0.22772277227722773</c:v>
                </c:pt>
                <c:pt idx="2">
                  <c:v>0.32330827067669171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6D-42E2-91D6-189D8B46F30B}"/>
            </c:ext>
          </c:extLst>
        </c:ser>
        <c:ser>
          <c:idx val="4"/>
          <c:order val="4"/>
          <c:tx>
            <c:strRef>
              <c:f>'[נתונים ותוצאות מצמיחים.xlsx]ניתוחים'!$J$412</c:f>
              <c:strCache>
                <c:ptCount val="1"/>
                <c:pt idx="0">
                  <c:v>במידה רבה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'[נתונים ותוצאות מצמיחים.xlsx]ניתוחים'!$K$407:$M$407</c:f>
              <c:strCache>
                <c:ptCount val="3"/>
                <c:pt idx="0">
                  <c:v>אקדמיה</c:v>
                </c:pt>
                <c:pt idx="1">
                  <c:v>מצמיחים</c:v>
                </c:pt>
                <c:pt idx="2">
                  <c:v>השתלמויות אחרות</c:v>
                </c:pt>
              </c:strCache>
            </c:strRef>
          </c:cat>
          <c:val>
            <c:numRef>
              <c:f>'[נתונים ותוצאות מצמיחים.xlsx]ניתוחים'!$K$412:$M$412</c:f>
              <c:numCache>
                <c:formatCode>0%</c:formatCode>
                <c:ptCount val="3"/>
                <c:pt idx="0">
                  <c:v>8.4210526315789472E-2</c:v>
                </c:pt>
                <c:pt idx="1">
                  <c:v>0.3910891089108911</c:v>
                </c:pt>
                <c:pt idx="2">
                  <c:v>0.30827067669172931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36D-42E2-91D6-189D8B46F30B}"/>
            </c:ext>
          </c:extLst>
        </c:ser>
        <c:ser>
          <c:idx val="5"/>
          <c:order val="5"/>
          <c:tx>
            <c:strRef>
              <c:f>'[נתונים ותוצאות מצמיחים.xlsx]ניתוחים'!$J$413</c:f>
              <c:strCache>
                <c:ptCount val="1"/>
                <c:pt idx="0">
                  <c:v>במידה רבה מאוד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'[נתונים ותוצאות מצמיחים.xlsx]ניתוחים'!$K$407:$M$407</c:f>
              <c:strCache>
                <c:ptCount val="3"/>
                <c:pt idx="0">
                  <c:v>אקדמיה</c:v>
                </c:pt>
                <c:pt idx="1">
                  <c:v>מצמיחים</c:v>
                </c:pt>
                <c:pt idx="2">
                  <c:v>השתלמויות אחרות</c:v>
                </c:pt>
              </c:strCache>
            </c:strRef>
          </c:cat>
          <c:val>
            <c:numRef>
              <c:f>'[נתונים ותוצאות מצמיחים.xlsx]ניתוחים'!$K$413:$M$413</c:f>
              <c:numCache>
                <c:formatCode>0%</c:formatCode>
                <c:ptCount val="3"/>
                <c:pt idx="0">
                  <c:v>3.4210526315789476E-2</c:v>
                </c:pt>
                <c:pt idx="1">
                  <c:v>0.32178217821782179</c:v>
                </c:pt>
                <c:pt idx="2">
                  <c:v>0.10526315789473684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6D-42E2-91D6-189D8B46F30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479214127"/>
        <c:axId val="1479214543"/>
      </c:barChart>
      <c:catAx>
        <c:axId val="14792141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endParaRPr lang="he-IL"/>
          </a:p>
        </c:txPr>
        <c:crossAx val="1479214543"/>
        <c:crosses val="autoZero"/>
        <c:auto val="1"/>
        <c:lblAlgn val="ctr"/>
        <c:lblOffset val="100"/>
        <c:noMultiLvlLbl val="0"/>
      </c:catAx>
      <c:valAx>
        <c:axId val="147921454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79214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dPt>
            <c:idx val="0"/>
            <c:bubble3D val="0"/>
            <c:spPr>
              <a:solidFill>
                <a:srgbClr val="84C81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AD1-4159-977F-C85FC0EB7DD8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AD1-4159-977F-C85FC0EB7DD8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BAD1-4159-977F-C85FC0EB7DD8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AD1-4159-977F-C85FC0EB7DD8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BAD1-4159-977F-C85FC0EB7DD8}"/>
              </c:ext>
            </c:extLst>
          </c:dPt>
          <c:dLbls>
            <c:dLbl>
              <c:idx val="0"/>
              <c:layout>
                <c:manualLayout>
                  <c:x val="6.5625000000000003E-2"/>
                  <c:y val="-9.60937440887214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1">
                    <a:defRPr sz="1197" b="1" i="0" u="none" strike="noStrike" kern="1200" baseline="0">
                      <a:solidFill>
                        <a:srgbClr val="84C816"/>
                      </a:solidFill>
                      <a:latin typeface="Segoe UI Semilight" panose="020B0402040204020203" pitchFamily="34" charset="0"/>
                      <a:ea typeface="+mn-ea"/>
                      <a:cs typeface="Segoe UI Semilight" panose="020B0402040204020203" pitchFamily="34" charset="0"/>
                    </a:defRPr>
                  </a:pPr>
                  <a:endParaRPr lang="he-I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D1-4159-977F-C85FC0EB7DD8}"/>
                </c:ext>
              </c:extLst>
            </c:dLbl>
            <c:dLbl>
              <c:idx val="1"/>
              <c:layout>
                <c:manualLayout>
                  <c:x val="8.4375000000000006E-2"/>
                  <c:y val="-4.68749971164494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1">
                    <a:defRPr sz="1197" b="1" i="0" u="none" strike="noStrike" kern="1200" baseline="0">
                      <a:solidFill>
                        <a:srgbClr val="92D050"/>
                      </a:solidFill>
                      <a:latin typeface="Segoe UI Semilight" panose="020B0402040204020203" pitchFamily="34" charset="0"/>
                      <a:ea typeface="+mn-ea"/>
                      <a:cs typeface="Segoe UI Semilight" panose="020B0402040204020203" pitchFamily="34" charset="0"/>
                    </a:defRPr>
                  </a:pPr>
                  <a:endParaRPr lang="he-I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D1-4159-977F-C85FC0EB7DD8}"/>
                </c:ext>
              </c:extLst>
            </c:dLbl>
            <c:dLbl>
              <c:idx val="2"/>
              <c:layout>
                <c:manualLayout>
                  <c:x val="-0.12968750000000001"/>
                  <c:y val="0.110156243223656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1">
                    <a:defRPr sz="1197" b="1" i="0" u="none" strike="noStrike" kern="1200" baseline="0">
                      <a:solidFill>
                        <a:srgbClr val="FFC000"/>
                      </a:solidFill>
                      <a:latin typeface="Segoe UI Semilight" panose="020B0402040204020203" pitchFamily="34" charset="0"/>
                      <a:ea typeface="+mn-ea"/>
                      <a:cs typeface="Segoe UI Semilight" panose="020B0402040204020203" pitchFamily="34" charset="0"/>
                    </a:defRPr>
                  </a:pPr>
                  <a:endParaRPr lang="he-I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D1-4159-977F-C85FC0EB7DD8}"/>
                </c:ext>
              </c:extLst>
            </c:dLbl>
            <c:dLbl>
              <c:idx val="3"/>
              <c:layout>
                <c:manualLayout>
                  <c:x val="-0.10781250000000001"/>
                  <c:y val="-4.21874974048045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1">
                    <a:defRPr sz="1197" b="1" i="0" u="none" strike="noStrike" kern="1200" baseline="0">
                      <a:solidFill>
                        <a:srgbClr val="FF0000"/>
                      </a:solidFill>
                      <a:latin typeface="Segoe UI Semilight" panose="020B0402040204020203" pitchFamily="34" charset="0"/>
                      <a:ea typeface="+mn-ea"/>
                      <a:cs typeface="Segoe UI Semilight" panose="020B0402040204020203" pitchFamily="34" charset="0"/>
                    </a:defRPr>
                  </a:pPr>
                  <a:endParaRPr lang="he-I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D1-4159-977F-C85FC0EB7DD8}"/>
                </c:ext>
              </c:extLst>
            </c:dLbl>
            <c:dLbl>
              <c:idx val="4"/>
              <c:layout>
                <c:manualLayout>
                  <c:x val="-4.2187500000000058E-2"/>
                  <c:y val="-0.10078124380036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1">
                    <a:defRPr sz="1197" b="1" i="0" u="none" strike="noStrike" kern="1200" baseline="0">
                      <a:solidFill>
                        <a:srgbClr val="C00000"/>
                      </a:solidFill>
                      <a:latin typeface="Segoe UI Semilight" panose="020B0402040204020203" pitchFamily="34" charset="0"/>
                      <a:ea typeface="+mn-ea"/>
                      <a:cs typeface="Segoe UI Semilight" panose="020B0402040204020203" pitchFamily="34" charset="0"/>
                    </a:defRPr>
                  </a:pPr>
                  <a:endParaRPr lang="he-I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D1-4159-977F-C85FC0EB7D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1">
                  <a:defRPr sz="1197" b="1" i="0" u="none" strike="noStrike" kern="1200" baseline="0">
                    <a:solidFill>
                      <a:schemeClr val="lt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גיליון1!$A$2:$A$6</c:f>
              <c:strCache>
                <c:ptCount val="5"/>
                <c:pt idx="0">
                  <c:v>מאוד מספק</c:v>
                </c:pt>
                <c:pt idx="1">
                  <c:v>מספק</c:v>
                </c:pt>
                <c:pt idx="2">
                  <c:v>מספק במידה בינונית</c:v>
                </c:pt>
                <c:pt idx="3">
                  <c:v>לא מספק</c:v>
                </c:pt>
                <c:pt idx="4">
                  <c:v>מאוד לא מספק</c:v>
                </c:pt>
              </c:strCache>
            </c:strRef>
          </c:cat>
          <c:val>
            <c:numRef>
              <c:f>גיליון1!$B$2:$B$6</c:f>
              <c:numCache>
                <c:formatCode>0%</c:formatCode>
                <c:ptCount val="5"/>
                <c:pt idx="0">
                  <c:v>0.11</c:v>
                </c:pt>
                <c:pt idx="1">
                  <c:v>0.27</c:v>
                </c:pt>
                <c:pt idx="2">
                  <c:v>0.41</c:v>
                </c:pt>
                <c:pt idx="3">
                  <c:v>0.15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D1-4159-977F-C85FC0EB7DD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dPt>
            <c:idx val="0"/>
            <c:bubble3D val="0"/>
            <c:spPr>
              <a:solidFill>
                <a:srgbClr val="84C81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03E-48A7-8193-E812D154886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03E-48A7-8193-E812D154886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03E-48A7-8193-E812D154886D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03E-48A7-8193-E812D154886D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03E-48A7-8193-E812D154886D}"/>
              </c:ext>
            </c:extLst>
          </c:dPt>
          <c:dLbls>
            <c:dLbl>
              <c:idx val="0"/>
              <c:layout>
                <c:manualLayout>
                  <c:x val="1.0990560222598852E-2"/>
                  <c:y val="-0.105468743512011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1">
                    <a:defRPr sz="1197" b="1" i="0" u="none" strike="noStrike" kern="1200" baseline="0">
                      <a:solidFill>
                        <a:srgbClr val="84C816"/>
                      </a:solidFill>
                      <a:latin typeface="Segoe UI Semilight" panose="020B0402040204020203" pitchFamily="34" charset="0"/>
                      <a:ea typeface="+mn-ea"/>
                      <a:cs typeface="Segoe UI Semilight" panose="020B0402040204020203" pitchFamily="34" charset="0"/>
                    </a:defRPr>
                  </a:pPr>
                  <a:endParaRPr lang="he-I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3E-48A7-8193-E812D154886D}"/>
                </c:ext>
              </c:extLst>
            </c:dLbl>
            <c:dLbl>
              <c:idx val="1"/>
              <c:layout>
                <c:manualLayout>
                  <c:x val="8.4375000000000006E-2"/>
                  <c:y val="-4.68749971164494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1">
                    <a:defRPr sz="1197" b="1" i="0" u="none" strike="noStrike" kern="1200" baseline="0">
                      <a:solidFill>
                        <a:srgbClr val="92D050"/>
                      </a:solidFill>
                      <a:latin typeface="Segoe UI Semilight" panose="020B0402040204020203" pitchFamily="34" charset="0"/>
                      <a:ea typeface="+mn-ea"/>
                      <a:cs typeface="Segoe UI Semilight" panose="020B0402040204020203" pitchFamily="34" charset="0"/>
                    </a:defRPr>
                  </a:pPr>
                  <a:endParaRPr lang="he-I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3E-48A7-8193-E812D154886D}"/>
                </c:ext>
              </c:extLst>
            </c:dLbl>
            <c:dLbl>
              <c:idx val="2"/>
              <c:layout>
                <c:manualLayout>
                  <c:x val="0.14660680680210686"/>
                  <c:y val="7.031249567467423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1">
                    <a:defRPr sz="1197" b="1" i="0" u="none" strike="noStrike" kern="1200" baseline="0">
                      <a:solidFill>
                        <a:srgbClr val="FFC000"/>
                      </a:solidFill>
                      <a:latin typeface="Segoe UI Semilight" panose="020B0402040204020203" pitchFamily="34" charset="0"/>
                      <a:ea typeface="+mn-ea"/>
                      <a:cs typeface="Segoe UI Semilight" panose="020B0402040204020203" pitchFamily="34" charset="0"/>
                    </a:defRPr>
                  </a:pPr>
                  <a:endParaRPr lang="he-I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3E-48A7-8193-E812D154886D}"/>
                </c:ext>
              </c:extLst>
            </c:dLbl>
            <c:dLbl>
              <c:idx val="3"/>
              <c:layout>
                <c:manualLayout>
                  <c:x val="-9.842535992677387E-2"/>
                  <c:y val="1.87499988465797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1">
                    <a:defRPr sz="1197" b="1" i="0" u="none" strike="noStrike" kern="1200" baseline="0">
                      <a:solidFill>
                        <a:srgbClr val="FF0000"/>
                      </a:solidFill>
                      <a:latin typeface="Segoe UI Semilight" panose="020B0402040204020203" pitchFamily="34" charset="0"/>
                      <a:ea typeface="+mn-ea"/>
                      <a:cs typeface="Segoe UI Semilight" panose="020B0402040204020203" pitchFamily="34" charset="0"/>
                    </a:defRPr>
                  </a:pPr>
                  <a:endParaRPr lang="he-I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3E-48A7-8193-E812D154886D}"/>
                </c:ext>
              </c:extLst>
            </c:dLbl>
            <c:dLbl>
              <c:idx val="4"/>
              <c:layout>
                <c:manualLayout>
                  <c:x val="-6.4020031733463545E-2"/>
                  <c:y val="-9.37499942328989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1">
                    <a:defRPr sz="1197" b="1" i="0" u="none" strike="noStrike" kern="1200" baseline="0">
                      <a:solidFill>
                        <a:srgbClr val="C00000"/>
                      </a:solidFill>
                      <a:latin typeface="Segoe UI Semilight" panose="020B0402040204020203" pitchFamily="34" charset="0"/>
                      <a:ea typeface="+mn-ea"/>
                      <a:cs typeface="Segoe UI Semilight" panose="020B0402040204020203" pitchFamily="34" charset="0"/>
                    </a:defRPr>
                  </a:pPr>
                  <a:endParaRPr lang="he-I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03E-48A7-8193-E812D15488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1">
                  <a:defRPr sz="1197" b="1" i="0" u="none" strike="noStrike" kern="1200" baseline="0">
                    <a:solidFill>
                      <a:schemeClr val="lt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גיליון1!$A$2:$A$6</c:f>
              <c:strCache>
                <c:ptCount val="5"/>
                <c:pt idx="0">
                  <c:v>ירדה מאוד</c:v>
                </c:pt>
                <c:pt idx="1">
                  <c:v>ירדה</c:v>
                </c:pt>
                <c:pt idx="2">
                  <c:v>נשארה אותו דבר</c:v>
                </c:pt>
                <c:pt idx="3">
                  <c:v>עלתה</c:v>
                </c:pt>
                <c:pt idx="4">
                  <c:v>עלתה מאוד</c:v>
                </c:pt>
              </c:strCache>
            </c:strRef>
          </c:cat>
          <c:val>
            <c:numRef>
              <c:f>גיליון1!$B$2:$B$6</c:f>
              <c:numCache>
                <c:formatCode>0%</c:formatCode>
                <c:ptCount val="5"/>
                <c:pt idx="0">
                  <c:v>0.04</c:v>
                </c:pt>
                <c:pt idx="1">
                  <c:v>0.15</c:v>
                </c:pt>
                <c:pt idx="2">
                  <c:v>0.34</c:v>
                </c:pt>
                <c:pt idx="3">
                  <c:v>0.32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3E-48A7-8193-E812D154886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dPt>
            <c:idx val="0"/>
            <c:bubble3D val="0"/>
            <c:spPr>
              <a:solidFill>
                <a:srgbClr val="84C81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03E-48A7-8193-E812D154886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03E-48A7-8193-E812D154886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03E-48A7-8193-E812D154886D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03E-48A7-8193-E812D154886D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03E-48A7-8193-E812D154886D}"/>
              </c:ext>
            </c:extLst>
          </c:dPt>
          <c:dLbls>
            <c:dLbl>
              <c:idx val="0"/>
              <c:layout>
                <c:manualLayout>
                  <c:x val="2.4999999999999887E-2"/>
                  <c:y val="-0.105468743512011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1">
                    <a:defRPr sz="1197" b="1" i="0" u="none" strike="noStrike" kern="1200" baseline="0">
                      <a:solidFill>
                        <a:srgbClr val="84C816"/>
                      </a:solidFill>
                      <a:latin typeface="Segoe UI Semilight" panose="020B0402040204020203" pitchFamily="34" charset="0"/>
                      <a:ea typeface="+mn-ea"/>
                      <a:cs typeface="Segoe UI Semilight" panose="020B0402040204020203" pitchFamily="34" charset="0"/>
                    </a:defRPr>
                  </a:pPr>
                  <a:endParaRPr lang="he-I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3E-48A7-8193-E812D154886D}"/>
                </c:ext>
              </c:extLst>
            </c:dLbl>
            <c:dLbl>
              <c:idx val="1"/>
              <c:layout>
                <c:manualLayout>
                  <c:x val="8.4375000000000006E-2"/>
                  <c:y val="-4.68749971164494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1">
                    <a:defRPr sz="1197" b="1" i="0" u="none" strike="noStrike" kern="1200" baseline="0">
                      <a:solidFill>
                        <a:srgbClr val="92D050"/>
                      </a:solidFill>
                      <a:latin typeface="Segoe UI Semilight" panose="020B0402040204020203" pitchFamily="34" charset="0"/>
                      <a:ea typeface="+mn-ea"/>
                      <a:cs typeface="Segoe UI Semilight" panose="020B0402040204020203" pitchFamily="34" charset="0"/>
                    </a:defRPr>
                  </a:pPr>
                  <a:endParaRPr lang="he-I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3E-48A7-8193-E812D154886D}"/>
                </c:ext>
              </c:extLst>
            </c:dLbl>
            <c:dLbl>
              <c:idx val="2"/>
              <c:layout>
                <c:manualLayout>
                  <c:x val="-7.1874999999999994E-2"/>
                  <c:y val="0.114843742935301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1">
                    <a:defRPr sz="1197" b="1" i="0" u="none" strike="noStrike" kern="1200" baseline="0">
                      <a:solidFill>
                        <a:srgbClr val="FFC000"/>
                      </a:solidFill>
                      <a:latin typeface="Segoe UI Semilight" panose="020B0402040204020203" pitchFamily="34" charset="0"/>
                      <a:ea typeface="+mn-ea"/>
                      <a:cs typeface="Segoe UI Semilight" panose="020B0402040204020203" pitchFamily="34" charset="0"/>
                    </a:defRPr>
                  </a:pPr>
                  <a:endParaRPr lang="he-I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3E-48A7-8193-E812D154886D}"/>
                </c:ext>
              </c:extLst>
            </c:dLbl>
            <c:dLbl>
              <c:idx val="3"/>
              <c:layout>
                <c:manualLayout>
                  <c:x val="-8.59375E-2"/>
                  <c:y val="-7.49999953863191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1">
                    <a:defRPr sz="1197" b="1" i="0" u="none" strike="noStrike" kern="1200" baseline="0">
                      <a:solidFill>
                        <a:srgbClr val="FF0000"/>
                      </a:solidFill>
                      <a:latin typeface="Segoe UI Semilight" panose="020B0402040204020203" pitchFamily="34" charset="0"/>
                      <a:ea typeface="+mn-ea"/>
                      <a:cs typeface="Segoe UI Semilight" panose="020B0402040204020203" pitchFamily="34" charset="0"/>
                    </a:defRPr>
                  </a:pPr>
                  <a:endParaRPr lang="he-I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3E-48A7-8193-E812D154886D}"/>
                </c:ext>
              </c:extLst>
            </c:dLbl>
            <c:dLbl>
              <c:idx val="4"/>
              <c:layout>
                <c:manualLayout>
                  <c:x val="-2.0312500000000001E-2"/>
                  <c:y val="-0.105468743512011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1">
                    <a:defRPr sz="1197" b="1" i="0" u="none" strike="noStrike" kern="1200" baseline="0">
                      <a:solidFill>
                        <a:srgbClr val="C00000"/>
                      </a:solidFill>
                      <a:latin typeface="Segoe UI Semilight" panose="020B0402040204020203" pitchFamily="34" charset="0"/>
                      <a:ea typeface="+mn-ea"/>
                      <a:cs typeface="Segoe UI Semilight" panose="020B0402040204020203" pitchFamily="34" charset="0"/>
                    </a:defRPr>
                  </a:pPr>
                  <a:endParaRPr lang="he-I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03E-48A7-8193-E812D15488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1">
                  <a:defRPr sz="1197" b="1" i="0" u="none" strike="noStrike" kern="1200" baseline="0">
                    <a:solidFill>
                      <a:schemeClr val="lt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גיליון1!$A$2:$A$6</c:f>
              <c:strCache>
                <c:ptCount val="5"/>
                <c:pt idx="0">
                  <c:v>ירדה מאוד</c:v>
                </c:pt>
                <c:pt idx="1">
                  <c:v>ירדה</c:v>
                </c:pt>
                <c:pt idx="2">
                  <c:v>נשארה אותו דבר</c:v>
                </c:pt>
                <c:pt idx="3">
                  <c:v>עלתה</c:v>
                </c:pt>
                <c:pt idx="4">
                  <c:v>עלתה מאוד</c:v>
                </c:pt>
              </c:strCache>
            </c:strRef>
          </c:cat>
          <c:val>
            <c:numRef>
              <c:f>גיליון1!$B$2:$B$6</c:f>
              <c:numCache>
                <c:formatCode>0%</c:formatCode>
                <c:ptCount val="5"/>
                <c:pt idx="0">
                  <c:v>0.09</c:v>
                </c:pt>
                <c:pt idx="1">
                  <c:v>0.27</c:v>
                </c:pt>
                <c:pt idx="2">
                  <c:v>0.34</c:v>
                </c:pt>
                <c:pt idx="3">
                  <c:v>0.24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3E-48A7-8193-E812D154886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dPt>
            <c:idx val="0"/>
            <c:bubble3D val="0"/>
            <c:spPr>
              <a:solidFill>
                <a:srgbClr val="84C81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03E-48A7-8193-E812D154886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03E-48A7-8193-E812D154886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03E-48A7-8193-E812D154886D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03E-48A7-8193-E812D154886D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03E-48A7-8193-E812D154886D}"/>
              </c:ext>
            </c:extLst>
          </c:dPt>
          <c:dLbls>
            <c:dLbl>
              <c:idx val="0"/>
              <c:layout>
                <c:manualLayout>
                  <c:x val="1.8749999999999999E-2"/>
                  <c:y val="-0.103124993656188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1">
                    <a:defRPr sz="1197" b="1" i="0" u="none" strike="noStrike" kern="1200" baseline="0">
                      <a:solidFill>
                        <a:srgbClr val="84C816"/>
                      </a:solidFill>
                      <a:latin typeface="Segoe UI Semilight" panose="020B0402040204020203" pitchFamily="34" charset="0"/>
                      <a:ea typeface="+mn-ea"/>
                      <a:cs typeface="Segoe UI Semilight" panose="020B0402040204020203" pitchFamily="34" charset="0"/>
                    </a:defRPr>
                  </a:pPr>
                  <a:endParaRPr lang="he-I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3E-48A7-8193-E812D154886D}"/>
                </c:ext>
              </c:extLst>
            </c:dLbl>
            <c:dLbl>
              <c:idx val="1"/>
              <c:layout>
                <c:manualLayout>
                  <c:x val="0.10624993848425197"/>
                  <c:y val="-5.62499042661230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1">
                    <a:defRPr sz="1197" b="1" i="0" u="none" strike="noStrike" kern="1200" baseline="0">
                      <a:solidFill>
                        <a:srgbClr val="92D050"/>
                      </a:solidFill>
                      <a:latin typeface="Segoe UI Semilight" panose="020B0402040204020203" pitchFamily="34" charset="0"/>
                      <a:ea typeface="+mn-ea"/>
                      <a:cs typeface="Segoe UI Semilight" panose="020B0402040204020203" pitchFamily="34" charset="0"/>
                    </a:defRPr>
                  </a:pPr>
                  <a:endParaRPr lang="he-I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71087598425193"/>
                      <c:h val="8.16562449768550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03E-48A7-8193-E812D154886D}"/>
                </c:ext>
              </c:extLst>
            </c:dLbl>
            <c:dLbl>
              <c:idx val="2"/>
              <c:layout>
                <c:manualLayout>
                  <c:x val="0.109375"/>
                  <c:y val="0.12890624207023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1">
                    <a:defRPr sz="1197" b="1" i="0" u="none" strike="noStrike" kern="1200" baseline="0">
                      <a:solidFill>
                        <a:srgbClr val="FFC000"/>
                      </a:solidFill>
                      <a:latin typeface="Segoe UI Semilight" panose="020B0402040204020203" pitchFamily="34" charset="0"/>
                      <a:ea typeface="+mn-ea"/>
                      <a:cs typeface="Segoe UI Semilight" panose="020B0402040204020203" pitchFamily="34" charset="0"/>
                    </a:defRPr>
                  </a:pPr>
                  <a:endParaRPr lang="he-I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3E-48A7-8193-E812D154886D}"/>
                </c:ext>
              </c:extLst>
            </c:dLbl>
            <c:dLbl>
              <c:idx val="3"/>
              <c:layout>
                <c:manualLayout>
                  <c:x val="-0.17656250000000001"/>
                  <c:y val="1.64062489907573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1">
                    <a:defRPr sz="1197" b="1" i="0" u="none" strike="noStrike" kern="1200" baseline="0">
                      <a:solidFill>
                        <a:srgbClr val="FF0000"/>
                      </a:solidFill>
                      <a:latin typeface="Segoe UI Semilight" panose="020B0402040204020203" pitchFamily="34" charset="0"/>
                      <a:ea typeface="+mn-ea"/>
                      <a:cs typeface="Segoe UI Semilight" panose="020B0402040204020203" pitchFamily="34" charset="0"/>
                    </a:defRPr>
                  </a:pPr>
                  <a:endParaRPr lang="he-I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3E-48A7-8193-E812D154886D}"/>
                </c:ext>
              </c:extLst>
            </c:dLbl>
            <c:dLbl>
              <c:idx val="4"/>
              <c:layout>
                <c:manualLayout>
                  <c:x val="-5.9375000000000032E-2"/>
                  <c:y val="-0.145312491060993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1">
                    <a:defRPr sz="1197" b="1" i="0" u="none" strike="noStrike" kern="1200" baseline="0">
                      <a:solidFill>
                        <a:srgbClr val="C00000"/>
                      </a:solidFill>
                      <a:latin typeface="Segoe UI Semilight" panose="020B0402040204020203" pitchFamily="34" charset="0"/>
                      <a:ea typeface="+mn-ea"/>
                      <a:cs typeface="Segoe UI Semilight" panose="020B0402040204020203" pitchFamily="34" charset="0"/>
                    </a:defRPr>
                  </a:pPr>
                  <a:endParaRPr lang="he-I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03E-48A7-8193-E812D15488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1">
                  <a:defRPr sz="1197" b="1" i="0" u="none" strike="noStrike" kern="1200" baseline="0">
                    <a:solidFill>
                      <a:schemeClr val="lt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גיליון1!$A$2:$A$6</c:f>
              <c:strCache>
                <c:ptCount val="5"/>
                <c:pt idx="0">
                  <c:v>ירדה מאוד</c:v>
                </c:pt>
                <c:pt idx="1">
                  <c:v>ירדה</c:v>
                </c:pt>
                <c:pt idx="2">
                  <c:v>נשארה אותו דבר</c:v>
                </c:pt>
                <c:pt idx="3">
                  <c:v>עלתה</c:v>
                </c:pt>
                <c:pt idx="4">
                  <c:v>עלתה מאוד</c:v>
                </c:pt>
              </c:strCache>
            </c:strRef>
          </c:cat>
          <c:val>
            <c:numRef>
              <c:f>גיליון1!$B$2:$B$6</c:f>
              <c:numCache>
                <c:formatCode>0%</c:formatCode>
                <c:ptCount val="5"/>
                <c:pt idx="0">
                  <c:v>0.05</c:v>
                </c:pt>
                <c:pt idx="1">
                  <c:v>0.12</c:v>
                </c:pt>
                <c:pt idx="2">
                  <c:v>0.19</c:v>
                </c:pt>
                <c:pt idx="3">
                  <c:v>0.33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3E-48A7-8193-E812D154886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415613" y="992768"/>
            <a:ext cx="11360801" cy="27369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15600" y="3778835"/>
            <a:ext cx="11360803" cy="10569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506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5" name="Shape 66" descr="Shape 6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4862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896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D2C078-C717-424B-B9FE-6F011D02A9C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b="0" i="0">
                <a:latin typeface="Lato Light" panose="020F0502020204030203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F6D121-094D-694C-ADF6-7B92DE81EA2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 b="0" i="0">
                <a:latin typeface="Lato Light" panose="020F0502020204030203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C2895-D76A-AC4F-83DC-9A910ADB27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b="0" i="0">
                <a:latin typeface="Lato Light" panose="020F0502020204030203" pitchFamily="34" charset="0"/>
              </a:defRPr>
            </a:lvl1pPr>
          </a:lstStyle>
          <a:p>
            <a:fld id="{5BD5DBDD-B399-7246-BD72-1C2F585031C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247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4" name="Shape 72" descr="Shape 7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3081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415613" y="992768"/>
            <a:ext cx="11360801" cy="27369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15600" y="3778835"/>
            <a:ext cx="11360803" cy="10569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57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xfrm>
            <a:off x="415600" y="2867802"/>
            <a:ext cx="11360803" cy="11223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pic>
        <p:nvPicPr>
          <p:cNvPr id="4" name="Shape 54" descr="Shape 5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204" y="277012"/>
            <a:ext cx="11785601" cy="62851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497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989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Body Level One…"/>
          <p:cNvSpPr>
            <a:spLocks noGrp="1"/>
          </p:cNvSpPr>
          <p:nvPr>
            <p:ph type="body" sz="half" idx="1"/>
          </p:nvPr>
        </p:nvSpPr>
        <p:spPr>
          <a:xfrm>
            <a:off x="415600" y="1536633"/>
            <a:ext cx="5333203" cy="45552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23"/>
          <p:cNvSpPr>
            <a:spLocks noGrp="1"/>
          </p:cNvSpPr>
          <p:nvPr>
            <p:ph type="body" sz="half" idx="13"/>
          </p:nvPr>
        </p:nvSpPr>
        <p:spPr>
          <a:xfrm>
            <a:off x="6443200" y="1536632"/>
            <a:ext cx="5333203" cy="4555202"/>
          </a:xfrm>
          <a:prstGeom prst="rect">
            <a:avLst/>
          </a:prstGeom>
        </p:spPr>
        <p:txBody>
          <a:bodyPr/>
          <a:lstStyle/>
          <a:p>
            <a:pPr rtl="0">
              <a:defRPr sz="1400"/>
            </a:pPr>
            <a:endParaRPr/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339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4" name="Shape 60" descr="Shape 6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4383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>
            <a:spLocks noGrp="1"/>
          </p:cNvSpPr>
          <p:nvPr>
            <p:ph type="title"/>
          </p:nvPr>
        </p:nvSpPr>
        <p:spPr>
          <a:xfrm>
            <a:off x="415601" y="740799"/>
            <a:ext cx="3744001" cy="1007702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15601" y="1852803"/>
            <a:ext cx="3744001" cy="423930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06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xfrm>
            <a:off x="415600" y="2867802"/>
            <a:ext cx="11360803" cy="11223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pic>
        <p:nvPicPr>
          <p:cNvPr id="4" name="Shape 54" descr="Shape 5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204" y="277012"/>
            <a:ext cx="11785601" cy="62851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0399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i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>
            <a:spLocks noGrp="1"/>
          </p:cNvSpPr>
          <p:nvPr>
            <p:ph type="title"/>
          </p:nvPr>
        </p:nvSpPr>
        <p:spPr>
          <a:xfrm>
            <a:off x="653669" y="600199"/>
            <a:ext cx="8490401" cy="5454302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327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36"/>
          <p:cNvSpPr/>
          <p:nvPr/>
        </p:nvSpPr>
        <p:spPr>
          <a:xfrm>
            <a:off x="6096000" y="-167"/>
            <a:ext cx="6096000" cy="6858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 sz="1400"/>
          </a:p>
        </p:txBody>
      </p:sp>
      <p:sp>
        <p:nvSpPr>
          <p:cNvPr id="73" name="Title Text"/>
          <p:cNvSpPr>
            <a:spLocks noGrp="1"/>
          </p:cNvSpPr>
          <p:nvPr>
            <p:ph type="title"/>
          </p:nvPr>
        </p:nvSpPr>
        <p:spPr>
          <a:xfrm>
            <a:off x="354000" y="1644235"/>
            <a:ext cx="5393600" cy="19764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354000" y="3737436"/>
            <a:ext cx="5393600" cy="16467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39"/>
          <p:cNvSpPr>
            <a:spLocks noGrp="1"/>
          </p:cNvSpPr>
          <p:nvPr>
            <p:ph type="body" sz="half" idx="13"/>
          </p:nvPr>
        </p:nvSpPr>
        <p:spPr>
          <a:xfrm>
            <a:off x="6586000" y="965436"/>
            <a:ext cx="5116000" cy="4926901"/>
          </a:xfrm>
          <a:prstGeom prst="rect">
            <a:avLst/>
          </a:prstGeom>
        </p:spPr>
        <p:txBody>
          <a:bodyPr anchor="ctr"/>
          <a:lstStyle/>
          <a:p>
            <a:pPr rtl="0">
              <a:defRPr/>
            </a:pPr>
            <a:endParaRPr/>
          </a:p>
        </p:txBody>
      </p:sp>
      <p:sp>
        <p:nvSpPr>
          <p:cNvPr id="7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327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15600" y="5640769"/>
            <a:ext cx="7998403" cy="8067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</a:lvl1pPr>
            <a:lvl2pPr>
              <a:lnSpc>
                <a:spcPct val="100000"/>
              </a:lnSpc>
              <a:spcBef>
                <a:spcPts val="0"/>
              </a:spcBef>
            </a:lvl2pPr>
            <a:lvl3pPr>
              <a:lnSpc>
                <a:spcPct val="100000"/>
              </a:lnSpc>
              <a:spcBef>
                <a:spcPts val="0"/>
              </a:spcBef>
            </a:lvl3pPr>
            <a:lvl4pPr>
              <a:lnSpc>
                <a:spcPct val="100000"/>
              </a:lnSpc>
              <a:spcBef>
                <a:spcPts val="0"/>
              </a:spcBef>
            </a:lvl4pPr>
            <a:lvl5pPr>
              <a:lnSpc>
                <a:spcPct val="100000"/>
              </a:lnSpc>
              <a:spcBef>
                <a:spcPts val="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883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>
            <a:spLocks noGrp="1"/>
          </p:cNvSpPr>
          <p:nvPr>
            <p:ph type="title"/>
          </p:nvPr>
        </p:nvSpPr>
        <p:spPr>
          <a:xfrm>
            <a:off x="415600" y="1474836"/>
            <a:ext cx="11360803" cy="2618101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Title Text</a:t>
            </a:r>
          </a:p>
        </p:txBody>
      </p:sp>
      <p:sp>
        <p:nvSpPr>
          <p:cNvPr id="92" name="Body Level One…"/>
          <p:cNvSpPr>
            <a:spLocks noGrp="1"/>
          </p:cNvSpPr>
          <p:nvPr>
            <p:ph type="body" sz="half" idx="1"/>
          </p:nvPr>
        </p:nvSpPr>
        <p:spPr>
          <a:xfrm>
            <a:off x="415600" y="4202968"/>
            <a:ext cx="11360803" cy="17343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589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4" name="Shape 72" descr="Shape 7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2706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5" name="Shape 66" descr="Shape 6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646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964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001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5744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02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Body Level One…"/>
          <p:cNvSpPr>
            <a:spLocks noGrp="1"/>
          </p:cNvSpPr>
          <p:nvPr>
            <p:ph type="body" sz="half" idx="1"/>
          </p:nvPr>
        </p:nvSpPr>
        <p:spPr>
          <a:xfrm>
            <a:off x="415600" y="1536633"/>
            <a:ext cx="5333203" cy="45552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23"/>
          <p:cNvSpPr>
            <a:spLocks noGrp="1"/>
          </p:cNvSpPr>
          <p:nvPr>
            <p:ph type="body" sz="half" idx="13"/>
          </p:nvPr>
        </p:nvSpPr>
        <p:spPr>
          <a:xfrm>
            <a:off x="6443200" y="1536632"/>
            <a:ext cx="5333203" cy="4555202"/>
          </a:xfrm>
          <a:prstGeom prst="rect">
            <a:avLst/>
          </a:prstGeom>
        </p:spPr>
        <p:txBody>
          <a:bodyPr/>
          <a:lstStyle/>
          <a:p>
            <a:pPr rtl="0">
              <a:defRPr sz="1400"/>
            </a:pPr>
            <a:endParaRPr/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313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5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>
            <a:spLocks noGrp="1"/>
          </p:cNvSpPr>
          <p:nvPr>
            <p:ph type="title"/>
          </p:nvPr>
        </p:nvSpPr>
        <p:spPr>
          <a:xfrm>
            <a:off x="415601" y="740799"/>
            <a:ext cx="3744001" cy="1007702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15601" y="1852803"/>
            <a:ext cx="3744001" cy="423930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691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>
            <a:spLocks noGrp="1"/>
          </p:cNvSpPr>
          <p:nvPr>
            <p:ph type="title"/>
          </p:nvPr>
        </p:nvSpPr>
        <p:spPr>
          <a:xfrm>
            <a:off x="653669" y="600199"/>
            <a:ext cx="8490401" cy="5454302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323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36"/>
          <p:cNvSpPr/>
          <p:nvPr/>
        </p:nvSpPr>
        <p:spPr>
          <a:xfrm>
            <a:off x="6096000" y="-167"/>
            <a:ext cx="6096000" cy="6858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 sz="1400"/>
          </a:p>
        </p:txBody>
      </p:sp>
      <p:sp>
        <p:nvSpPr>
          <p:cNvPr id="73" name="Title Text"/>
          <p:cNvSpPr>
            <a:spLocks noGrp="1"/>
          </p:cNvSpPr>
          <p:nvPr>
            <p:ph type="title"/>
          </p:nvPr>
        </p:nvSpPr>
        <p:spPr>
          <a:xfrm>
            <a:off x="354000" y="1644235"/>
            <a:ext cx="5393600" cy="19764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354000" y="3737436"/>
            <a:ext cx="5393600" cy="16467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39"/>
          <p:cNvSpPr>
            <a:spLocks noGrp="1"/>
          </p:cNvSpPr>
          <p:nvPr>
            <p:ph type="body" sz="half" idx="13"/>
          </p:nvPr>
        </p:nvSpPr>
        <p:spPr>
          <a:xfrm>
            <a:off x="6586000" y="965436"/>
            <a:ext cx="5116000" cy="4926901"/>
          </a:xfrm>
          <a:prstGeom prst="rect">
            <a:avLst/>
          </a:prstGeom>
        </p:spPr>
        <p:txBody>
          <a:bodyPr anchor="ctr"/>
          <a:lstStyle/>
          <a:p>
            <a:pPr rtl="0">
              <a:defRPr/>
            </a:pPr>
            <a:endParaRPr/>
          </a:p>
        </p:txBody>
      </p:sp>
      <p:sp>
        <p:nvSpPr>
          <p:cNvPr id="7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24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15600" y="5640769"/>
            <a:ext cx="7998403" cy="8067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</a:lvl1pPr>
            <a:lvl2pPr>
              <a:lnSpc>
                <a:spcPct val="100000"/>
              </a:lnSpc>
              <a:spcBef>
                <a:spcPts val="0"/>
              </a:spcBef>
            </a:lvl2pPr>
            <a:lvl3pPr>
              <a:lnSpc>
                <a:spcPct val="100000"/>
              </a:lnSpc>
              <a:spcBef>
                <a:spcPts val="0"/>
              </a:spcBef>
            </a:lvl3pPr>
            <a:lvl4pPr>
              <a:lnSpc>
                <a:spcPct val="100000"/>
              </a:lnSpc>
              <a:spcBef>
                <a:spcPts val="0"/>
              </a:spcBef>
            </a:lvl4pPr>
            <a:lvl5pPr>
              <a:lnSpc>
                <a:spcPct val="100000"/>
              </a:lnSpc>
              <a:spcBef>
                <a:spcPts val="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392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>
            <a:spLocks noGrp="1"/>
          </p:cNvSpPr>
          <p:nvPr>
            <p:ph type="title"/>
          </p:nvPr>
        </p:nvSpPr>
        <p:spPr>
          <a:xfrm>
            <a:off x="415600" y="1474836"/>
            <a:ext cx="11360803" cy="2618101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Title Text</a:t>
            </a:r>
          </a:p>
        </p:txBody>
      </p:sp>
      <p:sp>
        <p:nvSpPr>
          <p:cNvPr id="92" name="Body Level One…"/>
          <p:cNvSpPr>
            <a:spLocks noGrp="1"/>
          </p:cNvSpPr>
          <p:nvPr>
            <p:ph type="body" sz="half" idx="1"/>
          </p:nvPr>
        </p:nvSpPr>
        <p:spPr>
          <a:xfrm>
            <a:off x="415600" y="4202968"/>
            <a:ext cx="11360803" cy="17343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189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4" name="Shape 72" descr="Shape 7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7248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15600" y="593369"/>
            <a:ext cx="11360803" cy="76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11360803" cy="45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11686483" y="6310711"/>
            <a:ext cx="341728" cy="338522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766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156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hf hdr="0" ftr="0" dt="0"/>
  <p:txStyles>
    <p:titleStyle>
      <a:lvl1pPr algn="l" defTabSz="685811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2"/>
          </a:solidFill>
          <a:latin typeface="Poppins" pitchFamily="2" charset="77"/>
          <a:ea typeface="+mj-ea"/>
          <a:cs typeface="+mj-cs"/>
        </a:defRPr>
      </a:lvl1pPr>
    </p:titleStyle>
    <p:bodyStyle>
      <a:lvl1pPr marL="0" indent="0" algn="l" defTabSz="68581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1pPr>
      <a:lvl2pPr marL="342906" indent="0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2pPr>
      <a:lvl3pPr marL="685811" indent="0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3pPr>
      <a:lvl4pPr marL="1028717" indent="0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4pPr>
      <a:lvl5pPr marL="1371623" indent="0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5pPr>
      <a:lvl6pPr marL="1885981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8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1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8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5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15600" y="593369"/>
            <a:ext cx="11360803" cy="76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11360803" cy="45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11686483" y="6310711"/>
            <a:ext cx="341728" cy="338522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701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FA0A0-434E-E340-A675-5E45B45DDFED}"/>
              </a:ext>
            </a:extLst>
          </p:cNvPr>
          <p:cNvSpPr txBox="1"/>
          <p:nvPr userDrawn="1"/>
        </p:nvSpPr>
        <p:spPr>
          <a:xfrm>
            <a:off x="11042668" y="381000"/>
            <a:ext cx="388721" cy="388620"/>
          </a:xfrm>
          <a:prstGeom prst="ellipse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fld id="{C2130A1F-96FE-9345-9E91-FD9BE4197128}" type="slidenum">
              <a:rPr lang="en-US" sz="1200" b="0" i="0" spc="0" smtClean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pPr algn="ctr"/>
              <a:t>‹#›</a:t>
            </a:fld>
            <a:endParaRPr lang="en-US" sz="1400" b="0" i="0" spc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8888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hf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b="1" i="0" kern="1200">
          <a:solidFill>
            <a:schemeClr val="tx2"/>
          </a:solidFill>
          <a:latin typeface="Poppins" pitchFamily="2" charset="77"/>
          <a:ea typeface="+mj-ea"/>
          <a:cs typeface="+mj-cs"/>
        </a:defRPr>
      </a:lvl1pPr>
    </p:titleStyle>
    <p:bodyStyle>
      <a:lvl1pPr marL="0" indent="0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1pPr>
      <a:lvl2pPr marL="457086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2pPr>
      <a:lvl3pPr marL="914172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3pPr>
      <a:lvl4pPr marL="1371257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4pPr>
      <a:lvl5pPr marL="1828343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FA0A0-434E-E340-A675-5E45B45DDFED}"/>
              </a:ext>
            </a:extLst>
          </p:cNvPr>
          <p:cNvSpPr txBox="1"/>
          <p:nvPr userDrawn="1"/>
        </p:nvSpPr>
        <p:spPr>
          <a:xfrm>
            <a:off x="11042668" y="381000"/>
            <a:ext cx="388721" cy="388620"/>
          </a:xfrm>
          <a:prstGeom prst="ellipse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fld id="{C2130A1F-96FE-9345-9E91-FD9BE4197128}" type="slidenum">
              <a:rPr lang="en-US" sz="1200" b="0" i="0" spc="0" smtClean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pPr algn="ctr"/>
              <a:t>‹#›</a:t>
            </a:fld>
            <a:endParaRPr lang="en-US" sz="1400" b="0" i="0" spc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5912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</p:sldLayoutIdLst>
  <p:hf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b="1" i="0" kern="1200">
          <a:solidFill>
            <a:schemeClr val="tx2"/>
          </a:solidFill>
          <a:latin typeface="Poppins" pitchFamily="2" charset="77"/>
          <a:ea typeface="+mj-ea"/>
          <a:cs typeface="+mj-cs"/>
        </a:defRPr>
      </a:lvl1pPr>
    </p:titleStyle>
    <p:bodyStyle>
      <a:lvl1pPr marL="0" indent="0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1pPr>
      <a:lvl2pPr marL="457086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2pPr>
      <a:lvl3pPr marL="914172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3pPr>
      <a:lvl4pPr marL="1371257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4pPr>
      <a:lvl5pPr marL="1828343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55"/>
          <p:cNvSpPr/>
          <p:nvPr/>
        </p:nvSpPr>
        <p:spPr>
          <a:xfrm>
            <a:off x="2438730" y="986917"/>
            <a:ext cx="7438841" cy="2492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hangingPunct="0"/>
            <a:endParaRPr lang="he-IL" sz="2400" b="1" kern="0" dirty="0">
              <a:solidFill>
                <a:srgbClr val="535353"/>
              </a:solidFill>
              <a:latin typeface="Segoe UI Semilight" panose="020B0402040204020203" pitchFamily="34" charset="0"/>
              <a:cs typeface="Segoe UI Semilight" panose="020B0402040204020203" pitchFamily="34" charset="0"/>
              <a:sym typeface="Arial"/>
            </a:endParaRPr>
          </a:p>
          <a:p>
            <a:pPr hangingPunct="0"/>
            <a:r>
              <a:rPr lang="he-IL" sz="2400" b="1" kern="0" dirty="0">
                <a:solidFill>
                  <a:srgbClr val="5353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Arial"/>
              </a:rPr>
              <a:t>תרומת הכשרות והשתלמויות מצמיחים לאקלים החברתי ולהפחתת אלימות </a:t>
            </a:r>
          </a:p>
          <a:p>
            <a:pPr hangingPunct="0"/>
            <a:endParaRPr lang="he-IL" sz="2400" b="1" kern="0" dirty="0">
              <a:solidFill>
                <a:srgbClr val="535353"/>
              </a:solidFill>
              <a:latin typeface="Segoe UI Semilight" panose="020B0402040204020203" pitchFamily="34" charset="0"/>
              <a:cs typeface="Segoe UI Semilight" panose="020B0402040204020203" pitchFamily="34" charset="0"/>
              <a:sym typeface="Arial"/>
            </a:endParaRPr>
          </a:p>
          <a:p>
            <a:pPr hangingPunct="0"/>
            <a:r>
              <a:rPr lang="he-IL" kern="0" dirty="0">
                <a:solidFill>
                  <a:srgbClr val="5353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Arial"/>
              </a:rPr>
              <a:t>דוח מחקר, דצמבר 2020</a:t>
            </a:r>
          </a:p>
          <a:p>
            <a:pPr hangingPunct="0"/>
            <a:endParaRPr lang="he-IL" kern="0" dirty="0">
              <a:solidFill>
                <a:srgbClr val="535353"/>
              </a:solidFill>
              <a:latin typeface="Segoe UI Semilight" panose="020B0402040204020203" pitchFamily="34" charset="0"/>
              <a:cs typeface="Segoe UI Semilight" panose="020B0402040204020203" pitchFamily="34" charset="0"/>
              <a:sym typeface="Arial"/>
            </a:endParaRPr>
          </a:p>
          <a:p>
            <a:pPr hangingPunct="0"/>
            <a:endParaRPr lang="he-IL" kern="0" dirty="0">
              <a:solidFill>
                <a:srgbClr val="535353"/>
              </a:solidFill>
              <a:latin typeface="Segoe UI Semilight" panose="020B0402040204020203" pitchFamily="34" charset="0"/>
              <a:cs typeface="Segoe UI Semilight" panose="020B0402040204020203" pitchFamily="34" charset="0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5C77D0-99EA-47B0-991A-7D06C06B3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447" y="5488272"/>
            <a:ext cx="4176000" cy="136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6EF83D7-614F-1140-90AC-7D3488839E12}"/>
              </a:ext>
            </a:extLst>
          </p:cNvPr>
          <p:cNvSpPr/>
          <p:nvPr/>
        </p:nvSpPr>
        <p:spPr>
          <a:xfrm>
            <a:off x="8459748" y="2327020"/>
            <a:ext cx="459654" cy="34181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743606A-532A-1042-9E10-AB77F7F105B3}"/>
              </a:ext>
            </a:extLst>
          </p:cNvPr>
          <p:cNvSpPr/>
          <p:nvPr/>
        </p:nvSpPr>
        <p:spPr>
          <a:xfrm>
            <a:off x="8459746" y="2827045"/>
            <a:ext cx="468000" cy="2918106"/>
          </a:xfrm>
          <a:prstGeom prst="roundRect">
            <a:avLst>
              <a:gd name="adj" fmla="val 50000"/>
            </a:avLst>
          </a:prstGeom>
          <a:solidFill>
            <a:srgbClr val="84C8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45720" bIns="45720" rtlCol="0" anchor="b" anchorCtr="0"/>
          <a:lstStyle/>
          <a:p>
            <a:pPr algn="ctr" defTabSz="914217" rtl="0"/>
            <a:endParaRPr lang="en-US" sz="1333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CDB7EEA-8FED-D648-B33C-B7DDFE46D3F8}"/>
              </a:ext>
            </a:extLst>
          </p:cNvPr>
          <p:cNvSpPr/>
          <p:nvPr/>
        </p:nvSpPr>
        <p:spPr>
          <a:xfrm>
            <a:off x="9869242" y="2327020"/>
            <a:ext cx="459654" cy="34181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27C76B2-F74C-FA45-8CA4-279C8755FC65}"/>
              </a:ext>
            </a:extLst>
          </p:cNvPr>
          <p:cNvSpPr/>
          <p:nvPr/>
        </p:nvSpPr>
        <p:spPr>
          <a:xfrm>
            <a:off x="9869241" y="4074397"/>
            <a:ext cx="468000" cy="1670753"/>
          </a:xfrm>
          <a:prstGeom prst="roundRect">
            <a:avLst>
              <a:gd name="adj" fmla="val 48050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45720" bIns="45720" rtlCol="0" anchor="b" anchorCtr="0"/>
          <a:lstStyle/>
          <a:p>
            <a:pPr algn="ctr" defTabSz="914217" rtl="0"/>
            <a:endParaRPr lang="en-US" sz="1333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5892B80-402F-D745-B2FF-66D04C30CAAA}"/>
              </a:ext>
            </a:extLst>
          </p:cNvPr>
          <p:cNvSpPr/>
          <p:nvPr/>
        </p:nvSpPr>
        <p:spPr>
          <a:xfrm>
            <a:off x="11147058" y="2327020"/>
            <a:ext cx="459654" cy="34181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2E0DAA2-0EF8-3346-9349-D3D0EC0EAD86}"/>
              </a:ext>
            </a:extLst>
          </p:cNvPr>
          <p:cNvSpPr/>
          <p:nvPr/>
        </p:nvSpPr>
        <p:spPr>
          <a:xfrm>
            <a:off x="11147057" y="4897220"/>
            <a:ext cx="466899" cy="84793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45720" bIns="45720" rtlCol="0" anchor="b" anchorCtr="0"/>
          <a:lstStyle/>
          <a:p>
            <a:pPr algn="ctr" defTabSz="914217" rtl="0"/>
            <a:endParaRPr lang="en-US" sz="1333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406114D-9208-7A4B-B660-514E4CC5452B}"/>
              </a:ext>
            </a:extLst>
          </p:cNvPr>
          <p:cNvSpPr/>
          <p:nvPr/>
        </p:nvSpPr>
        <p:spPr>
          <a:xfrm>
            <a:off x="11023478" y="5906877"/>
            <a:ext cx="712054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lnSpc>
                <a:spcPct val="95000"/>
              </a:lnSpc>
            </a:pPr>
            <a:r>
              <a:rPr lang="he-IL" sz="12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אקדמיה</a:t>
            </a:r>
            <a:endParaRPr lang="en-US" sz="1200" b="1" dirty="0">
              <a:solidFill>
                <a:schemeClr val="tx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07A7E2-FA54-EC44-B9FD-ABE9AF5D8075}"/>
              </a:ext>
            </a:extLst>
          </p:cNvPr>
          <p:cNvSpPr/>
          <p:nvPr/>
        </p:nvSpPr>
        <p:spPr>
          <a:xfrm>
            <a:off x="9378863" y="5906877"/>
            <a:ext cx="1431803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lnSpc>
                <a:spcPct val="95000"/>
              </a:lnSpc>
            </a:pPr>
            <a:r>
              <a:rPr lang="he-IL" sz="12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השתלמויות אחרות</a:t>
            </a:r>
            <a:endParaRPr lang="en-US" sz="1200" b="1" dirty="0">
              <a:solidFill>
                <a:schemeClr val="tx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EC4FC3-AABD-6746-B2C3-535E6ED00D14}"/>
              </a:ext>
            </a:extLst>
          </p:cNvPr>
          <p:cNvSpPr/>
          <p:nvPr/>
        </p:nvSpPr>
        <p:spPr>
          <a:xfrm>
            <a:off x="8298954" y="5906877"/>
            <a:ext cx="784189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lnSpc>
                <a:spcPct val="95000"/>
              </a:lnSpc>
            </a:pPr>
            <a:r>
              <a:rPr lang="he-IL" sz="12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מצמיחים</a:t>
            </a:r>
            <a:endParaRPr lang="en-US" sz="1200" b="1" dirty="0">
              <a:solidFill>
                <a:schemeClr val="tx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81ACAF5-9D1A-EC4C-BBFF-9D582B0BC943}"/>
              </a:ext>
            </a:extLst>
          </p:cNvPr>
          <p:cNvSpPr/>
          <p:nvPr/>
        </p:nvSpPr>
        <p:spPr>
          <a:xfrm>
            <a:off x="7524256" y="3788594"/>
            <a:ext cx="487633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40%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7932B39-2F43-CD46-AE64-ACBE76ADCEBA}"/>
              </a:ext>
            </a:extLst>
          </p:cNvPr>
          <p:cNvSpPr/>
          <p:nvPr/>
        </p:nvSpPr>
        <p:spPr>
          <a:xfrm>
            <a:off x="7527461" y="4198366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30%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8F3B487-6455-9042-83C1-618671722799}"/>
              </a:ext>
            </a:extLst>
          </p:cNvPr>
          <p:cNvSpPr/>
          <p:nvPr/>
        </p:nvSpPr>
        <p:spPr>
          <a:xfrm>
            <a:off x="7527461" y="4608138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080ED3B-9521-8646-BD21-C420404C9BF7}"/>
              </a:ext>
            </a:extLst>
          </p:cNvPr>
          <p:cNvSpPr/>
          <p:nvPr/>
        </p:nvSpPr>
        <p:spPr>
          <a:xfrm>
            <a:off x="7612421" y="5427679"/>
            <a:ext cx="39946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0%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11ACFCE-2681-DE42-AB7D-3FA2D039FF0C}"/>
              </a:ext>
            </a:extLst>
          </p:cNvPr>
          <p:cNvSpPr/>
          <p:nvPr/>
        </p:nvSpPr>
        <p:spPr>
          <a:xfrm>
            <a:off x="7549904" y="5017910"/>
            <a:ext cx="461985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BDC9101-0945-6C49-9917-8E8DAC882A03}"/>
              </a:ext>
            </a:extLst>
          </p:cNvPr>
          <p:cNvSpPr/>
          <p:nvPr/>
        </p:nvSpPr>
        <p:spPr>
          <a:xfrm>
            <a:off x="11139814" y="5427679"/>
            <a:ext cx="453971" cy="2677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en-US" sz="1200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16%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2E4CB51-E344-A643-86C3-AF6A07FC8780}"/>
              </a:ext>
            </a:extLst>
          </p:cNvPr>
          <p:cNvSpPr/>
          <p:nvPr/>
        </p:nvSpPr>
        <p:spPr>
          <a:xfrm>
            <a:off x="9885639" y="5427679"/>
            <a:ext cx="453971" cy="2677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en-US" sz="1200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32%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C35C42-8C04-8249-8F7C-2C16C8A7CA5A}"/>
              </a:ext>
            </a:extLst>
          </p:cNvPr>
          <p:cNvSpPr/>
          <p:nvPr/>
        </p:nvSpPr>
        <p:spPr>
          <a:xfrm>
            <a:off x="8458417" y="5427679"/>
            <a:ext cx="453971" cy="2677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en-US" sz="1200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65%</a:t>
            </a:r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id="{70777669-563A-486D-9020-AC8AB96CF319}"/>
              </a:ext>
            </a:extLst>
          </p:cNvPr>
          <p:cNvSpPr txBox="1"/>
          <p:nvPr/>
        </p:nvSpPr>
        <p:spPr>
          <a:xfrm>
            <a:off x="2443396" y="160994"/>
            <a:ext cx="73052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17"/>
            <a:r>
              <a:rPr lang="he-IL" sz="3000" b="1" dirty="0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ממצאים: אימפקט ההכשרות וההשתלמויות</a:t>
            </a:r>
            <a:endParaRPr lang="en-US" sz="3000" b="1" dirty="0">
              <a:solidFill>
                <a:schemeClr val="accent6">
                  <a:lumMod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8" name="TextBox 166">
            <a:extLst>
              <a:ext uri="{FF2B5EF4-FFF2-40B4-BE49-F238E27FC236}">
                <a16:creationId xmlns:a16="http://schemas.microsoft.com/office/drawing/2014/main" id="{67BAB35F-F7CF-4261-8C59-37E22EF6D8AD}"/>
              </a:ext>
            </a:extLst>
          </p:cNvPr>
          <p:cNvSpPr txBox="1"/>
          <p:nvPr/>
        </p:nvSpPr>
        <p:spPr>
          <a:xfrm>
            <a:off x="168675" y="1489889"/>
            <a:ext cx="59273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e-IL" sz="14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ממוצעים, גודל האפקט ומובהקות ההבדל בין מצמיחים לבין אקדמיה</a:t>
            </a:r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7E2994B7-ABB0-472D-8BF7-640DD4D2CB50}"/>
              </a:ext>
            </a:extLst>
          </p:cNvPr>
          <p:cNvSpPr/>
          <p:nvPr/>
        </p:nvSpPr>
        <p:spPr>
          <a:xfrm>
            <a:off x="7527461" y="3378822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50%</a:t>
            </a:r>
          </a:p>
        </p:txBody>
      </p:sp>
      <p:sp>
        <p:nvSpPr>
          <p:cNvPr id="41" name="Rectangle 31">
            <a:extLst>
              <a:ext uri="{FF2B5EF4-FFF2-40B4-BE49-F238E27FC236}">
                <a16:creationId xmlns:a16="http://schemas.microsoft.com/office/drawing/2014/main" id="{CC5D10C7-5A9C-40D6-A06D-518B276E3FD1}"/>
              </a:ext>
            </a:extLst>
          </p:cNvPr>
          <p:cNvSpPr/>
          <p:nvPr/>
        </p:nvSpPr>
        <p:spPr>
          <a:xfrm>
            <a:off x="7525859" y="2969050"/>
            <a:ext cx="486030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60%</a:t>
            </a:r>
          </a:p>
        </p:txBody>
      </p:sp>
      <p:sp>
        <p:nvSpPr>
          <p:cNvPr id="49" name="Rectangle 31">
            <a:extLst>
              <a:ext uri="{FF2B5EF4-FFF2-40B4-BE49-F238E27FC236}">
                <a16:creationId xmlns:a16="http://schemas.microsoft.com/office/drawing/2014/main" id="{3E0E79AB-C0B8-4A4E-927B-523D63BE215B}"/>
              </a:ext>
            </a:extLst>
          </p:cNvPr>
          <p:cNvSpPr/>
          <p:nvPr/>
        </p:nvSpPr>
        <p:spPr>
          <a:xfrm>
            <a:off x="7530667" y="2559278"/>
            <a:ext cx="481222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70%</a:t>
            </a:r>
          </a:p>
        </p:txBody>
      </p:sp>
      <p:sp>
        <p:nvSpPr>
          <p:cNvPr id="50" name="Rectangle 31">
            <a:extLst>
              <a:ext uri="{FF2B5EF4-FFF2-40B4-BE49-F238E27FC236}">
                <a16:creationId xmlns:a16="http://schemas.microsoft.com/office/drawing/2014/main" id="{F4CD0BF6-C622-412A-AB3C-F84F66E0A529}"/>
              </a:ext>
            </a:extLst>
          </p:cNvPr>
          <p:cNvSpPr/>
          <p:nvPr/>
        </p:nvSpPr>
        <p:spPr>
          <a:xfrm>
            <a:off x="7527461" y="2149506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80%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33CB090D-934E-4B4D-AB8E-B5B980EA6B19}"/>
              </a:ext>
            </a:extLst>
          </p:cNvPr>
          <p:cNvSpPr txBox="1"/>
          <p:nvPr/>
        </p:nvSpPr>
        <p:spPr>
          <a:xfrm>
            <a:off x="7750628" y="6336370"/>
            <a:ext cx="410680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1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סקלת תשובות 0-5</a:t>
            </a:r>
          </a:p>
        </p:txBody>
      </p:sp>
      <p:sp>
        <p:nvSpPr>
          <p:cNvPr id="42" name="TextBox 166">
            <a:extLst>
              <a:ext uri="{FF2B5EF4-FFF2-40B4-BE49-F238E27FC236}">
                <a16:creationId xmlns:a16="http://schemas.microsoft.com/office/drawing/2014/main" id="{F9241B92-8CDE-4E3F-9E40-1F42D60669AC}"/>
              </a:ext>
            </a:extLst>
          </p:cNvPr>
          <p:cNvSpPr txBox="1"/>
          <p:nvPr/>
        </p:nvSpPr>
        <p:spPr>
          <a:xfrm>
            <a:off x="2527983" y="764047"/>
            <a:ext cx="713603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914217"/>
            <a:r>
              <a:rPr lang="he-IL" sz="1600" b="1" dirty="0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ea typeface="League Spartan" charset="0"/>
                <a:cs typeface="Segoe UI Semibold" panose="020B0702040204020203" pitchFamily="34" charset="0"/>
              </a:rPr>
              <a:t>תרומת ההכשרה להנחיית כיתה, שיח חברתי והנעת הרוב הדומם</a:t>
            </a:r>
            <a:endParaRPr lang="he-IL" sz="1100" dirty="0">
              <a:solidFill>
                <a:schemeClr val="accent6">
                  <a:lumMod val="25000"/>
                </a:schemeClr>
              </a:solidFill>
              <a:latin typeface="Segoe UI Semilight" panose="020B0402040204020203" pitchFamily="34" charset="0"/>
              <a:ea typeface="League Spartan" charset="0"/>
              <a:cs typeface="Segoe UI Semilight" panose="020B0402040204020203" pitchFamily="34" charset="0"/>
            </a:endParaRP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38861185-1636-416A-9B9F-D12339C14412}"/>
              </a:ext>
            </a:extLst>
          </p:cNvPr>
          <p:cNvSpPr txBox="1"/>
          <p:nvPr/>
        </p:nvSpPr>
        <p:spPr>
          <a:xfrm>
            <a:off x="7463246" y="1489889"/>
            <a:ext cx="42968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גודל התרומה: אחוזים של שכיחות 'רבה' &amp; 'רבה מאוד' </a:t>
            </a:r>
          </a:p>
        </p:txBody>
      </p: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9F975248-2B3C-4087-91BE-283B4011F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806839"/>
              </p:ext>
            </p:extLst>
          </p:nvPr>
        </p:nvGraphicFramePr>
        <p:xfrm>
          <a:off x="644433" y="1872513"/>
          <a:ext cx="5092328" cy="444511"/>
        </p:xfrm>
        <a:graphic>
          <a:graphicData uri="http://schemas.openxmlformats.org/drawingml/2006/table">
            <a:tbl>
              <a:tblPr rtl="1">
                <a:tableStyleId>{EB344D84-9AFB-497E-A393-DC336BA19D2E}</a:tableStyleId>
              </a:tblPr>
              <a:tblGrid>
                <a:gridCol w="935321">
                  <a:extLst>
                    <a:ext uri="{9D8B030D-6E8A-4147-A177-3AD203B41FA5}">
                      <a16:colId xmlns:a16="http://schemas.microsoft.com/office/drawing/2014/main" val="1854310144"/>
                    </a:ext>
                  </a:extLst>
                </a:gridCol>
                <a:gridCol w="935321">
                  <a:extLst>
                    <a:ext uri="{9D8B030D-6E8A-4147-A177-3AD203B41FA5}">
                      <a16:colId xmlns:a16="http://schemas.microsoft.com/office/drawing/2014/main" val="434998170"/>
                    </a:ext>
                  </a:extLst>
                </a:gridCol>
                <a:gridCol w="935321">
                  <a:extLst>
                    <a:ext uri="{9D8B030D-6E8A-4147-A177-3AD203B41FA5}">
                      <a16:colId xmlns:a16="http://schemas.microsoft.com/office/drawing/2014/main" val="2177361482"/>
                    </a:ext>
                  </a:extLst>
                </a:gridCol>
                <a:gridCol w="935321">
                  <a:extLst>
                    <a:ext uri="{9D8B030D-6E8A-4147-A177-3AD203B41FA5}">
                      <a16:colId xmlns:a16="http://schemas.microsoft.com/office/drawing/2014/main" val="3287365605"/>
                    </a:ext>
                  </a:extLst>
                </a:gridCol>
                <a:gridCol w="1351044">
                  <a:extLst>
                    <a:ext uri="{9D8B030D-6E8A-4147-A177-3AD203B41FA5}">
                      <a16:colId xmlns:a16="http://schemas.microsoft.com/office/drawing/2014/main" val="2784641876"/>
                    </a:ext>
                  </a:extLst>
                </a:gridCol>
              </a:tblGrid>
              <a:tr h="234961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מצמיחים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אקדמיה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מובהקות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גודל האפקט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bg2">
                              <a:lumMod val="6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השתלמויות אחרות</a:t>
                      </a:r>
                      <a:endParaRPr lang="he-IL" sz="1100" b="0" i="0" u="none" strike="noStrike" dirty="0">
                        <a:solidFill>
                          <a:schemeClr val="bg2">
                            <a:lumMod val="6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80607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3.55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1.77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&lt; .001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1.16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bg2">
                              <a:lumMod val="6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2.84</a:t>
                      </a:r>
                      <a:endParaRPr lang="he-IL" sz="1100" b="0" i="0" u="none" strike="noStrike" dirty="0">
                        <a:solidFill>
                          <a:schemeClr val="bg2">
                            <a:lumMod val="6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08276083"/>
                  </a:ext>
                </a:extLst>
              </a:tr>
            </a:tbl>
          </a:graphicData>
        </a:graphic>
      </p:graphicFrame>
      <p:sp>
        <p:nvSpPr>
          <p:cNvPr id="48" name="TextBox 166">
            <a:extLst>
              <a:ext uri="{FF2B5EF4-FFF2-40B4-BE49-F238E27FC236}">
                <a16:creationId xmlns:a16="http://schemas.microsoft.com/office/drawing/2014/main" id="{A6A08EC8-2BEE-425B-B37E-6911A9769C90}"/>
              </a:ext>
            </a:extLst>
          </p:cNvPr>
          <p:cNvSpPr txBox="1"/>
          <p:nvPr/>
        </p:nvSpPr>
        <p:spPr>
          <a:xfrm>
            <a:off x="187490" y="3151069"/>
            <a:ext cx="5927324" cy="103105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69875" algn="just">
              <a:spcAft>
                <a:spcPts val="600"/>
              </a:spcAft>
            </a:pPr>
            <a:r>
              <a:rPr lang="he-IL" sz="14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סיכום ממצאים</a:t>
            </a:r>
          </a:p>
          <a:p>
            <a:pPr marL="285750" indent="-285750" algn="just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he-IL" sz="1400" dirty="0">
                <a:solidFill>
                  <a:schemeClr val="tx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נמצא הבדל משמעותי (גודל אפקט של 1.16) ומובהק 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(p&lt;.001)</a:t>
            </a:r>
            <a:r>
              <a:rPr lang="he-IL" sz="1400" dirty="0">
                <a:solidFill>
                  <a:schemeClr val="tx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בין התרומה של מצמיחים לבין התרומה של האקדמיה להנחיית כיתה, שיח חברתי והנעת הרוב הדומם</a:t>
            </a:r>
          </a:p>
        </p:txBody>
      </p:sp>
      <p:sp>
        <p:nvSpPr>
          <p:cNvPr id="53" name="תיבת טקסט 52">
            <a:extLst>
              <a:ext uri="{FF2B5EF4-FFF2-40B4-BE49-F238E27FC236}">
                <a16:creationId xmlns:a16="http://schemas.microsoft.com/office/drawing/2014/main" id="{22417056-56D7-4433-8A94-428E1A304CCF}"/>
              </a:ext>
            </a:extLst>
          </p:cNvPr>
          <p:cNvSpPr txBox="1"/>
          <p:nvPr/>
        </p:nvSpPr>
        <p:spPr>
          <a:xfrm>
            <a:off x="1910834" y="2337348"/>
            <a:ext cx="410680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1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גודל אפקט של 0.8 ומעלה מבטא אפקט גדול</a:t>
            </a: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D0814818-F182-4F2B-8BED-FB08B3D9F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981" y="1"/>
            <a:ext cx="1689019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gmail-m_-4461219054184864220תמונה 1">
            <a:extLst>
              <a:ext uri="{FF2B5EF4-FFF2-40B4-BE49-F238E27FC236}">
                <a16:creationId xmlns:a16="http://schemas.microsoft.com/office/drawing/2014/main" id="{7A6E58DA-8E86-4A9C-8EC8-3955FF3B8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71"/>
          <a:stretch/>
        </p:blipFill>
        <p:spPr bwMode="auto">
          <a:xfrm>
            <a:off x="4763" y="4778"/>
            <a:ext cx="972000" cy="5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976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6EF83D7-614F-1140-90AC-7D3488839E12}"/>
              </a:ext>
            </a:extLst>
          </p:cNvPr>
          <p:cNvSpPr/>
          <p:nvPr/>
        </p:nvSpPr>
        <p:spPr>
          <a:xfrm>
            <a:off x="8459748" y="2327020"/>
            <a:ext cx="459654" cy="34181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743606A-532A-1042-9E10-AB77F7F105B3}"/>
              </a:ext>
            </a:extLst>
          </p:cNvPr>
          <p:cNvSpPr/>
          <p:nvPr/>
        </p:nvSpPr>
        <p:spPr>
          <a:xfrm>
            <a:off x="8459747" y="3918857"/>
            <a:ext cx="468000" cy="182629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45720" bIns="45720" rtlCol="0" anchor="b" anchorCtr="0"/>
          <a:lstStyle/>
          <a:p>
            <a:pPr algn="ctr" defTabSz="914217" rtl="0"/>
            <a:endParaRPr lang="en-US" sz="1333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CDB7EEA-8FED-D648-B33C-B7DDFE46D3F8}"/>
              </a:ext>
            </a:extLst>
          </p:cNvPr>
          <p:cNvSpPr/>
          <p:nvPr/>
        </p:nvSpPr>
        <p:spPr>
          <a:xfrm>
            <a:off x="9869242" y="2327020"/>
            <a:ext cx="459654" cy="34181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27C76B2-F74C-FA45-8CA4-279C8755FC65}"/>
              </a:ext>
            </a:extLst>
          </p:cNvPr>
          <p:cNvSpPr/>
          <p:nvPr/>
        </p:nvSpPr>
        <p:spPr>
          <a:xfrm>
            <a:off x="9869241" y="4608138"/>
            <a:ext cx="468000" cy="1137012"/>
          </a:xfrm>
          <a:prstGeom prst="roundRect">
            <a:avLst>
              <a:gd name="adj" fmla="val 4805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45720" bIns="45720" rtlCol="0" anchor="b" anchorCtr="0"/>
          <a:lstStyle/>
          <a:p>
            <a:pPr algn="ctr" defTabSz="914217" rtl="0"/>
            <a:endParaRPr lang="en-US" sz="1333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5892B80-402F-D745-B2FF-66D04C30CAAA}"/>
              </a:ext>
            </a:extLst>
          </p:cNvPr>
          <p:cNvSpPr/>
          <p:nvPr/>
        </p:nvSpPr>
        <p:spPr>
          <a:xfrm>
            <a:off x="11147058" y="2327020"/>
            <a:ext cx="459654" cy="34181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2E0DAA2-0EF8-3346-9349-D3D0EC0EAD86}"/>
              </a:ext>
            </a:extLst>
          </p:cNvPr>
          <p:cNvSpPr/>
          <p:nvPr/>
        </p:nvSpPr>
        <p:spPr>
          <a:xfrm>
            <a:off x="11147058" y="5181600"/>
            <a:ext cx="468000" cy="56355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45720" bIns="45720" rtlCol="0" anchor="b" anchorCtr="0"/>
          <a:lstStyle/>
          <a:p>
            <a:pPr algn="ctr" defTabSz="914217" rtl="0"/>
            <a:endParaRPr lang="en-US" sz="1333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406114D-9208-7A4B-B660-514E4CC5452B}"/>
              </a:ext>
            </a:extLst>
          </p:cNvPr>
          <p:cNvSpPr/>
          <p:nvPr/>
        </p:nvSpPr>
        <p:spPr>
          <a:xfrm>
            <a:off x="11023478" y="5906877"/>
            <a:ext cx="712054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lnSpc>
                <a:spcPct val="95000"/>
              </a:lnSpc>
            </a:pPr>
            <a:r>
              <a:rPr lang="he-IL" sz="12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אקדמיה</a:t>
            </a:r>
            <a:endParaRPr lang="en-US" sz="1200" b="1" dirty="0">
              <a:solidFill>
                <a:schemeClr val="tx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07A7E2-FA54-EC44-B9FD-ABE9AF5D8075}"/>
              </a:ext>
            </a:extLst>
          </p:cNvPr>
          <p:cNvSpPr/>
          <p:nvPr/>
        </p:nvSpPr>
        <p:spPr>
          <a:xfrm>
            <a:off x="9378863" y="5906877"/>
            <a:ext cx="1431803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lnSpc>
                <a:spcPct val="95000"/>
              </a:lnSpc>
            </a:pPr>
            <a:r>
              <a:rPr lang="he-IL" sz="12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השתלמויות אחרות</a:t>
            </a:r>
            <a:endParaRPr lang="en-US" sz="1200" b="1" dirty="0">
              <a:solidFill>
                <a:schemeClr val="tx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EC4FC3-AABD-6746-B2C3-535E6ED00D14}"/>
              </a:ext>
            </a:extLst>
          </p:cNvPr>
          <p:cNvSpPr/>
          <p:nvPr/>
        </p:nvSpPr>
        <p:spPr>
          <a:xfrm>
            <a:off x="8298954" y="5906877"/>
            <a:ext cx="784189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lnSpc>
                <a:spcPct val="95000"/>
              </a:lnSpc>
            </a:pPr>
            <a:r>
              <a:rPr lang="he-IL" sz="12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מצמיחים</a:t>
            </a:r>
            <a:endParaRPr lang="en-US" sz="1200" b="1" dirty="0">
              <a:solidFill>
                <a:schemeClr val="tx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81ACAF5-9D1A-EC4C-BBFF-9D582B0BC943}"/>
              </a:ext>
            </a:extLst>
          </p:cNvPr>
          <p:cNvSpPr/>
          <p:nvPr/>
        </p:nvSpPr>
        <p:spPr>
          <a:xfrm>
            <a:off x="7524256" y="3788594"/>
            <a:ext cx="487633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40%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7932B39-2F43-CD46-AE64-ACBE76ADCEBA}"/>
              </a:ext>
            </a:extLst>
          </p:cNvPr>
          <p:cNvSpPr/>
          <p:nvPr/>
        </p:nvSpPr>
        <p:spPr>
          <a:xfrm>
            <a:off x="7527461" y="4198366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30%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8F3B487-6455-9042-83C1-618671722799}"/>
              </a:ext>
            </a:extLst>
          </p:cNvPr>
          <p:cNvSpPr/>
          <p:nvPr/>
        </p:nvSpPr>
        <p:spPr>
          <a:xfrm>
            <a:off x="7527461" y="4608138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080ED3B-9521-8646-BD21-C420404C9BF7}"/>
              </a:ext>
            </a:extLst>
          </p:cNvPr>
          <p:cNvSpPr/>
          <p:nvPr/>
        </p:nvSpPr>
        <p:spPr>
          <a:xfrm>
            <a:off x="7612421" y="5427679"/>
            <a:ext cx="39946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0%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11ACFCE-2681-DE42-AB7D-3FA2D039FF0C}"/>
              </a:ext>
            </a:extLst>
          </p:cNvPr>
          <p:cNvSpPr/>
          <p:nvPr/>
        </p:nvSpPr>
        <p:spPr>
          <a:xfrm>
            <a:off x="7549904" y="5017910"/>
            <a:ext cx="461985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BDC9101-0945-6C49-9917-8E8DAC882A03}"/>
              </a:ext>
            </a:extLst>
          </p:cNvPr>
          <p:cNvSpPr/>
          <p:nvPr/>
        </p:nvSpPr>
        <p:spPr>
          <a:xfrm>
            <a:off x="11179088" y="5427679"/>
            <a:ext cx="375423" cy="2677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en-US" sz="1200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8%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2E4CB51-E344-A643-86C3-AF6A07FC8780}"/>
              </a:ext>
            </a:extLst>
          </p:cNvPr>
          <p:cNvSpPr/>
          <p:nvPr/>
        </p:nvSpPr>
        <p:spPr>
          <a:xfrm>
            <a:off x="9885639" y="5427679"/>
            <a:ext cx="453971" cy="2677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en-US" sz="1200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22%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C35C42-8C04-8249-8F7C-2C16C8A7CA5A}"/>
              </a:ext>
            </a:extLst>
          </p:cNvPr>
          <p:cNvSpPr/>
          <p:nvPr/>
        </p:nvSpPr>
        <p:spPr>
          <a:xfrm>
            <a:off x="8458417" y="5427679"/>
            <a:ext cx="453971" cy="2677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en-US" sz="1200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39%</a:t>
            </a:r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id="{70777669-563A-486D-9020-AC8AB96CF319}"/>
              </a:ext>
            </a:extLst>
          </p:cNvPr>
          <p:cNvSpPr txBox="1"/>
          <p:nvPr/>
        </p:nvSpPr>
        <p:spPr>
          <a:xfrm>
            <a:off x="2443396" y="160994"/>
            <a:ext cx="73052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17"/>
            <a:r>
              <a:rPr lang="he-IL" sz="3000" b="1" dirty="0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ממצאים: אימפקט ההכשרות וההשתלמויות</a:t>
            </a:r>
            <a:endParaRPr lang="en-US" sz="3000" b="1" dirty="0">
              <a:solidFill>
                <a:schemeClr val="accent6">
                  <a:lumMod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8" name="TextBox 166">
            <a:extLst>
              <a:ext uri="{FF2B5EF4-FFF2-40B4-BE49-F238E27FC236}">
                <a16:creationId xmlns:a16="http://schemas.microsoft.com/office/drawing/2014/main" id="{67BAB35F-F7CF-4261-8C59-37E22EF6D8AD}"/>
              </a:ext>
            </a:extLst>
          </p:cNvPr>
          <p:cNvSpPr txBox="1"/>
          <p:nvPr/>
        </p:nvSpPr>
        <p:spPr>
          <a:xfrm>
            <a:off x="168675" y="1489889"/>
            <a:ext cx="59273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e-IL" sz="14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ממוצעים, גודל האפקט ומובהקות ההבדל בין מצמיחים לבין אקדמיה</a:t>
            </a:r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7E2994B7-ABB0-472D-8BF7-640DD4D2CB50}"/>
              </a:ext>
            </a:extLst>
          </p:cNvPr>
          <p:cNvSpPr/>
          <p:nvPr/>
        </p:nvSpPr>
        <p:spPr>
          <a:xfrm>
            <a:off x="7527461" y="3378822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50%</a:t>
            </a:r>
          </a:p>
        </p:txBody>
      </p:sp>
      <p:sp>
        <p:nvSpPr>
          <p:cNvPr id="41" name="Rectangle 31">
            <a:extLst>
              <a:ext uri="{FF2B5EF4-FFF2-40B4-BE49-F238E27FC236}">
                <a16:creationId xmlns:a16="http://schemas.microsoft.com/office/drawing/2014/main" id="{CC5D10C7-5A9C-40D6-A06D-518B276E3FD1}"/>
              </a:ext>
            </a:extLst>
          </p:cNvPr>
          <p:cNvSpPr/>
          <p:nvPr/>
        </p:nvSpPr>
        <p:spPr>
          <a:xfrm>
            <a:off x="7525859" y="2969050"/>
            <a:ext cx="486030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60%</a:t>
            </a:r>
          </a:p>
        </p:txBody>
      </p:sp>
      <p:sp>
        <p:nvSpPr>
          <p:cNvPr id="49" name="Rectangle 31">
            <a:extLst>
              <a:ext uri="{FF2B5EF4-FFF2-40B4-BE49-F238E27FC236}">
                <a16:creationId xmlns:a16="http://schemas.microsoft.com/office/drawing/2014/main" id="{3E0E79AB-C0B8-4A4E-927B-523D63BE215B}"/>
              </a:ext>
            </a:extLst>
          </p:cNvPr>
          <p:cNvSpPr/>
          <p:nvPr/>
        </p:nvSpPr>
        <p:spPr>
          <a:xfrm>
            <a:off x="7530667" y="2559278"/>
            <a:ext cx="481222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70%</a:t>
            </a:r>
          </a:p>
        </p:txBody>
      </p:sp>
      <p:sp>
        <p:nvSpPr>
          <p:cNvPr id="50" name="Rectangle 31">
            <a:extLst>
              <a:ext uri="{FF2B5EF4-FFF2-40B4-BE49-F238E27FC236}">
                <a16:creationId xmlns:a16="http://schemas.microsoft.com/office/drawing/2014/main" id="{F4CD0BF6-C622-412A-AB3C-F84F66E0A529}"/>
              </a:ext>
            </a:extLst>
          </p:cNvPr>
          <p:cNvSpPr/>
          <p:nvPr/>
        </p:nvSpPr>
        <p:spPr>
          <a:xfrm>
            <a:off x="7527461" y="2149506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80%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33CB090D-934E-4B4D-AB8E-B5B980EA6B19}"/>
              </a:ext>
            </a:extLst>
          </p:cNvPr>
          <p:cNvSpPr txBox="1"/>
          <p:nvPr/>
        </p:nvSpPr>
        <p:spPr>
          <a:xfrm>
            <a:off x="7750628" y="6336370"/>
            <a:ext cx="410680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1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סקלת תשובות 0-5</a:t>
            </a:r>
          </a:p>
        </p:txBody>
      </p:sp>
      <p:sp>
        <p:nvSpPr>
          <p:cNvPr id="42" name="TextBox 166">
            <a:extLst>
              <a:ext uri="{FF2B5EF4-FFF2-40B4-BE49-F238E27FC236}">
                <a16:creationId xmlns:a16="http://schemas.microsoft.com/office/drawing/2014/main" id="{F9241B92-8CDE-4E3F-9E40-1F42D60669AC}"/>
              </a:ext>
            </a:extLst>
          </p:cNvPr>
          <p:cNvSpPr txBox="1"/>
          <p:nvPr/>
        </p:nvSpPr>
        <p:spPr>
          <a:xfrm>
            <a:off x="2527983" y="764047"/>
            <a:ext cx="713603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914217"/>
            <a:r>
              <a:rPr lang="he-IL" sz="1600" b="1" dirty="0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ea typeface="League Spartan" charset="0"/>
                <a:cs typeface="Segoe UI Semibold" panose="020B0702040204020203" pitchFamily="34" charset="0"/>
              </a:rPr>
              <a:t>תרומת ההכשרה להתמודדות עם תוקפנות פיזית בין ילדים</a:t>
            </a:r>
            <a:endParaRPr lang="he-IL" sz="1100" dirty="0">
              <a:solidFill>
                <a:schemeClr val="accent6">
                  <a:lumMod val="25000"/>
                </a:schemeClr>
              </a:solidFill>
              <a:latin typeface="Segoe UI Semilight" panose="020B0402040204020203" pitchFamily="34" charset="0"/>
              <a:ea typeface="League Spartan" charset="0"/>
              <a:cs typeface="Segoe UI Semilight" panose="020B0402040204020203" pitchFamily="34" charset="0"/>
            </a:endParaRP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38861185-1636-416A-9B9F-D12339C14412}"/>
              </a:ext>
            </a:extLst>
          </p:cNvPr>
          <p:cNvSpPr txBox="1"/>
          <p:nvPr/>
        </p:nvSpPr>
        <p:spPr>
          <a:xfrm>
            <a:off x="7463246" y="1489889"/>
            <a:ext cx="42968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גודל התרומה: אחוזים של שכיחות 'רבה' &amp; 'רבה מאוד' </a:t>
            </a:r>
          </a:p>
        </p:txBody>
      </p: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9F975248-2B3C-4087-91BE-283B4011F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257882"/>
              </p:ext>
            </p:extLst>
          </p:nvPr>
        </p:nvGraphicFramePr>
        <p:xfrm>
          <a:off x="644433" y="1872513"/>
          <a:ext cx="5092328" cy="444511"/>
        </p:xfrm>
        <a:graphic>
          <a:graphicData uri="http://schemas.openxmlformats.org/drawingml/2006/table">
            <a:tbl>
              <a:tblPr rtl="1">
                <a:tableStyleId>{EB344D84-9AFB-497E-A393-DC336BA19D2E}</a:tableStyleId>
              </a:tblPr>
              <a:tblGrid>
                <a:gridCol w="935321">
                  <a:extLst>
                    <a:ext uri="{9D8B030D-6E8A-4147-A177-3AD203B41FA5}">
                      <a16:colId xmlns:a16="http://schemas.microsoft.com/office/drawing/2014/main" val="1854310144"/>
                    </a:ext>
                  </a:extLst>
                </a:gridCol>
                <a:gridCol w="935321">
                  <a:extLst>
                    <a:ext uri="{9D8B030D-6E8A-4147-A177-3AD203B41FA5}">
                      <a16:colId xmlns:a16="http://schemas.microsoft.com/office/drawing/2014/main" val="434998170"/>
                    </a:ext>
                  </a:extLst>
                </a:gridCol>
                <a:gridCol w="935321">
                  <a:extLst>
                    <a:ext uri="{9D8B030D-6E8A-4147-A177-3AD203B41FA5}">
                      <a16:colId xmlns:a16="http://schemas.microsoft.com/office/drawing/2014/main" val="2177361482"/>
                    </a:ext>
                  </a:extLst>
                </a:gridCol>
                <a:gridCol w="935321">
                  <a:extLst>
                    <a:ext uri="{9D8B030D-6E8A-4147-A177-3AD203B41FA5}">
                      <a16:colId xmlns:a16="http://schemas.microsoft.com/office/drawing/2014/main" val="3287365605"/>
                    </a:ext>
                  </a:extLst>
                </a:gridCol>
                <a:gridCol w="1351044">
                  <a:extLst>
                    <a:ext uri="{9D8B030D-6E8A-4147-A177-3AD203B41FA5}">
                      <a16:colId xmlns:a16="http://schemas.microsoft.com/office/drawing/2014/main" val="2784641876"/>
                    </a:ext>
                  </a:extLst>
                </a:gridCol>
              </a:tblGrid>
              <a:tr h="234961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מצמיחים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אקדמיה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מובהקות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גודל האפקט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bg2">
                              <a:lumMod val="6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השתלמויות אחרות</a:t>
                      </a:r>
                      <a:endParaRPr lang="he-IL" sz="1100" b="0" i="0" u="none" strike="noStrike" dirty="0">
                        <a:solidFill>
                          <a:schemeClr val="bg2">
                            <a:lumMod val="6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80607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2.72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1.14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&lt; .001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1.04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i="0" u="none" strike="noStrike" dirty="0">
                          <a:solidFill>
                            <a:schemeClr val="bg2">
                              <a:lumMod val="6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2.17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08276083"/>
                  </a:ext>
                </a:extLst>
              </a:tr>
            </a:tbl>
          </a:graphicData>
        </a:graphic>
      </p:graphicFrame>
      <p:sp>
        <p:nvSpPr>
          <p:cNvPr id="48" name="TextBox 166">
            <a:extLst>
              <a:ext uri="{FF2B5EF4-FFF2-40B4-BE49-F238E27FC236}">
                <a16:creationId xmlns:a16="http://schemas.microsoft.com/office/drawing/2014/main" id="{A6A08EC8-2BEE-425B-B37E-6911A9769C90}"/>
              </a:ext>
            </a:extLst>
          </p:cNvPr>
          <p:cNvSpPr txBox="1"/>
          <p:nvPr/>
        </p:nvSpPr>
        <p:spPr>
          <a:xfrm>
            <a:off x="187490" y="2966403"/>
            <a:ext cx="5927324" cy="140038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69875" algn="just">
              <a:spcAft>
                <a:spcPts val="600"/>
              </a:spcAft>
            </a:pPr>
            <a:r>
              <a:rPr lang="he-IL" sz="14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סיכום ממצאים</a:t>
            </a:r>
          </a:p>
          <a:p>
            <a:pPr marL="285750" indent="-285750" algn="just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he-IL" sz="1400" dirty="0">
                <a:solidFill>
                  <a:schemeClr val="tx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נמצא הבדל משמעותי (גודל אפקט של 1.04) ומובהק 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(p&lt;.001)</a:t>
            </a:r>
            <a:r>
              <a:rPr lang="he-IL" sz="1400" dirty="0">
                <a:solidFill>
                  <a:schemeClr val="tx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בין התרומה של מצמיחים לבין התרומה של האקדמיה להתמודדות עם תוקפנות פיזית בין ילדים</a:t>
            </a:r>
          </a:p>
          <a:p>
            <a:pPr marL="285750" indent="-285750" algn="just">
              <a:spcAft>
                <a:spcPts val="1200"/>
              </a:spcAft>
              <a:buClr>
                <a:srgbClr val="FF0000"/>
              </a:buClr>
              <a:buFont typeface="Segoe UI Semilight" panose="020B0402040204020203" pitchFamily="34" charset="0"/>
              <a:buChar char="!"/>
            </a:pPr>
            <a:r>
              <a:rPr lang="he-IL" sz="1400" dirty="0">
                <a:solidFill>
                  <a:schemeClr val="tx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התרומה בנושא זה נמצאה, באופן יחסי, נמוכה</a:t>
            </a:r>
          </a:p>
        </p:txBody>
      </p:sp>
      <p:sp>
        <p:nvSpPr>
          <p:cNvPr id="53" name="תיבת טקסט 52">
            <a:extLst>
              <a:ext uri="{FF2B5EF4-FFF2-40B4-BE49-F238E27FC236}">
                <a16:creationId xmlns:a16="http://schemas.microsoft.com/office/drawing/2014/main" id="{22417056-56D7-4433-8A94-428E1A304CCF}"/>
              </a:ext>
            </a:extLst>
          </p:cNvPr>
          <p:cNvSpPr txBox="1"/>
          <p:nvPr/>
        </p:nvSpPr>
        <p:spPr>
          <a:xfrm>
            <a:off x="1910834" y="2337348"/>
            <a:ext cx="410680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1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גודל אפקט של 0.8 ומעלה מבטא אפקט גדול</a:t>
            </a: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A82C3CC7-E3E9-4239-9308-C3A0A8AC2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981" y="1"/>
            <a:ext cx="1689019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gmail-m_-4461219054184864220תמונה 1">
            <a:extLst>
              <a:ext uri="{FF2B5EF4-FFF2-40B4-BE49-F238E27FC236}">
                <a16:creationId xmlns:a16="http://schemas.microsoft.com/office/drawing/2014/main" id="{E74950AB-5DF9-4D9C-BAB2-796D29990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71"/>
          <a:stretch/>
        </p:blipFill>
        <p:spPr bwMode="auto">
          <a:xfrm>
            <a:off x="4763" y="4778"/>
            <a:ext cx="972000" cy="5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099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6EF83D7-614F-1140-90AC-7D3488839E12}"/>
              </a:ext>
            </a:extLst>
          </p:cNvPr>
          <p:cNvSpPr/>
          <p:nvPr/>
        </p:nvSpPr>
        <p:spPr>
          <a:xfrm>
            <a:off x="8459748" y="2327020"/>
            <a:ext cx="459654" cy="34181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743606A-532A-1042-9E10-AB77F7F105B3}"/>
              </a:ext>
            </a:extLst>
          </p:cNvPr>
          <p:cNvSpPr/>
          <p:nvPr/>
        </p:nvSpPr>
        <p:spPr>
          <a:xfrm>
            <a:off x="8459747" y="3814546"/>
            <a:ext cx="469038" cy="193060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45720" bIns="45720" rtlCol="0" anchor="b" anchorCtr="0"/>
          <a:lstStyle/>
          <a:p>
            <a:pPr algn="ctr" defTabSz="914217" rtl="0"/>
            <a:endParaRPr lang="en-US" sz="1333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CDB7EEA-8FED-D648-B33C-B7DDFE46D3F8}"/>
              </a:ext>
            </a:extLst>
          </p:cNvPr>
          <p:cNvSpPr/>
          <p:nvPr/>
        </p:nvSpPr>
        <p:spPr>
          <a:xfrm>
            <a:off x="9869242" y="2327020"/>
            <a:ext cx="459654" cy="34181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27C76B2-F74C-FA45-8CA4-279C8755FC65}"/>
              </a:ext>
            </a:extLst>
          </p:cNvPr>
          <p:cNvSpPr/>
          <p:nvPr/>
        </p:nvSpPr>
        <p:spPr>
          <a:xfrm>
            <a:off x="9869241" y="4741682"/>
            <a:ext cx="468000" cy="1003468"/>
          </a:xfrm>
          <a:prstGeom prst="roundRect">
            <a:avLst>
              <a:gd name="adj" fmla="val 4805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45720" bIns="45720" rtlCol="0" anchor="b" anchorCtr="0"/>
          <a:lstStyle/>
          <a:p>
            <a:pPr algn="ctr" defTabSz="914217" rtl="0"/>
            <a:endParaRPr lang="en-US" sz="1333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5892B80-402F-D745-B2FF-66D04C30CAAA}"/>
              </a:ext>
            </a:extLst>
          </p:cNvPr>
          <p:cNvSpPr/>
          <p:nvPr/>
        </p:nvSpPr>
        <p:spPr>
          <a:xfrm>
            <a:off x="11147058" y="2327020"/>
            <a:ext cx="459654" cy="34181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2E0DAA2-0EF8-3346-9349-D3D0EC0EAD86}"/>
              </a:ext>
            </a:extLst>
          </p:cNvPr>
          <p:cNvSpPr/>
          <p:nvPr/>
        </p:nvSpPr>
        <p:spPr>
          <a:xfrm>
            <a:off x="11147057" y="5285676"/>
            <a:ext cx="468000" cy="471923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45720" bIns="45720" rtlCol="0" anchor="b" anchorCtr="0"/>
          <a:lstStyle/>
          <a:p>
            <a:pPr algn="ctr" defTabSz="914217" rtl="0"/>
            <a:endParaRPr lang="en-US" sz="1333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406114D-9208-7A4B-B660-514E4CC5452B}"/>
              </a:ext>
            </a:extLst>
          </p:cNvPr>
          <p:cNvSpPr/>
          <p:nvPr/>
        </p:nvSpPr>
        <p:spPr>
          <a:xfrm>
            <a:off x="11023478" y="5906877"/>
            <a:ext cx="712054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lnSpc>
                <a:spcPct val="95000"/>
              </a:lnSpc>
            </a:pPr>
            <a:r>
              <a:rPr lang="he-IL" sz="12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אקדמיה</a:t>
            </a:r>
            <a:endParaRPr lang="en-US" sz="1200" b="1" dirty="0">
              <a:solidFill>
                <a:schemeClr val="tx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07A7E2-FA54-EC44-B9FD-ABE9AF5D8075}"/>
              </a:ext>
            </a:extLst>
          </p:cNvPr>
          <p:cNvSpPr/>
          <p:nvPr/>
        </p:nvSpPr>
        <p:spPr>
          <a:xfrm>
            <a:off x="9378863" y="5906877"/>
            <a:ext cx="1431803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lnSpc>
                <a:spcPct val="95000"/>
              </a:lnSpc>
            </a:pPr>
            <a:r>
              <a:rPr lang="he-IL" sz="12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השתלמויות אחרות</a:t>
            </a:r>
            <a:endParaRPr lang="en-US" sz="1200" b="1" dirty="0">
              <a:solidFill>
                <a:schemeClr val="tx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EC4FC3-AABD-6746-B2C3-535E6ED00D14}"/>
              </a:ext>
            </a:extLst>
          </p:cNvPr>
          <p:cNvSpPr/>
          <p:nvPr/>
        </p:nvSpPr>
        <p:spPr>
          <a:xfrm>
            <a:off x="8298954" y="5906877"/>
            <a:ext cx="784189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lnSpc>
                <a:spcPct val="95000"/>
              </a:lnSpc>
            </a:pPr>
            <a:r>
              <a:rPr lang="he-IL" sz="12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מצמיחים</a:t>
            </a:r>
            <a:endParaRPr lang="en-US" sz="1200" b="1" dirty="0">
              <a:solidFill>
                <a:schemeClr val="tx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81ACAF5-9D1A-EC4C-BBFF-9D582B0BC943}"/>
              </a:ext>
            </a:extLst>
          </p:cNvPr>
          <p:cNvSpPr/>
          <p:nvPr/>
        </p:nvSpPr>
        <p:spPr>
          <a:xfrm>
            <a:off x="7524256" y="3788594"/>
            <a:ext cx="487633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40%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7932B39-2F43-CD46-AE64-ACBE76ADCEBA}"/>
              </a:ext>
            </a:extLst>
          </p:cNvPr>
          <p:cNvSpPr/>
          <p:nvPr/>
        </p:nvSpPr>
        <p:spPr>
          <a:xfrm>
            <a:off x="7527461" y="4198366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30%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8F3B487-6455-9042-83C1-618671722799}"/>
              </a:ext>
            </a:extLst>
          </p:cNvPr>
          <p:cNvSpPr/>
          <p:nvPr/>
        </p:nvSpPr>
        <p:spPr>
          <a:xfrm>
            <a:off x="7527461" y="4608138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080ED3B-9521-8646-BD21-C420404C9BF7}"/>
              </a:ext>
            </a:extLst>
          </p:cNvPr>
          <p:cNvSpPr/>
          <p:nvPr/>
        </p:nvSpPr>
        <p:spPr>
          <a:xfrm>
            <a:off x="7612421" y="5427679"/>
            <a:ext cx="39946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0%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11ACFCE-2681-DE42-AB7D-3FA2D039FF0C}"/>
              </a:ext>
            </a:extLst>
          </p:cNvPr>
          <p:cNvSpPr/>
          <p:nvPr/>
        </p:nvSpPr>
        <p:spPr>
          <a:xfrm>
            <a:off x="7549904" y="5017910"/>
            <a:ext cx="461985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BDC9101-0945-6C49-9917-8E8DAC882A03}"/>
              </a:ext>
            </a:extLst>
          </p:cNvPr>
          <p:cNvSpPr/>
          <p:nvPr/>
        </p:nvSpPr>
        <p:spPr>
          <a:xfrm>
            <a:off x="11179088" y="5427679"/>
            <a:ext cx="375423" cy="2677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en-US" sz="1200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6%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2E4CB51-E344-A643-86C3-AF6A07FC8780}"/>
              </a:ext>
            </a:extLst>
          </p:cNvPr>
          <p:cNvSpPr/>
          <p:nvPr/>
        </p:nvSpPr>
        <p:spPr>
          <a:xfrm>
            <a:off x="9885639" y="5427679"/>
            <a:ext cx="453971" cy="2677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en-US" sz="1200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20%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C35C42-8C04-8249-8F7C-2C16C8A7CA5A}"/>
              </a:ext>
            </a:extLst>
          </p:cNvPr>
          <p:cNvSpPr/>
          <p:nvPr/>
        </p:nvSpPr>
        <p:spPr>
          <a:xfrm>
            <a:off x="8458417" y="5427679"/>
            <a:ext cx="453971" cy="2677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en-US" sz="1200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41%</a:t>
            </a:r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id="{70777669-563A-486D-9020-AC8AB96CF319}"/>
              </a:ext>
            </a:extLst>
          </p:cNvPr>
          <p:cNvSpPr txBox="1"/>
          <p:nvPr/>
        </p:nvSpPr>
        <p:spPr>
          <a:xfrm>
            <a:off x="2443396" y="160994"/>
            <a:ext cx="73052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17"/>
            <a:r>
              <a:rPr lang="he-IL" sz="3000" b="1" dirty="0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ממצאים: אימפקט ההכשרות וההשתלמויות</a:t>
            </a:r>
            <a:endParaRPr lang="en-US" sz="3000" b="1" dirty="0">
              <a:solidFill>
                <a:schemeClr val="accent6">
                  <a:lumMod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8" name="TextBox 166">
            <a:extLst>
              <a:ext uri="{FF2B5EF4-FFF2-40B4-BE49-F238E27FC236}">
                <a16:creationId xmlns:a16="http://schemas.microsoft.com/office/drawing/2014/main" id="{67BAB35F-F7CF-4261-8C59-37E22EF6D8AD}"/>
              </a:ext>
            </a:extLst>
          </p:cNvPr>
          <p:cNvSpPr txBox="1"/>
          <p:nvPr/>
        </p:nvSpPr>
        <p:spPr>
          <a:xfrm>
            <a:off x="168675" y="1489889"/>
            <a:ext cx="59273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e-IL" sz="14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ממוצעים, גודל האפקט ומובהקות ההבדל בין מצמיחים לבין אקדמיה</a:t>
            </a:r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7E2994B7-ABB0-472D-8BF7-640DD4D2CB50}"/>
              </a:ext>
            </a:extLst>
          </p:cNvPr>
          <p:cNvSpPr/>
          <p:nvPr/>
        </p:nvSpPr>
        <p:spPr>
          <a:xfrm>
            <a:off x="7527461" y="3378822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50%</a:t>
            </a:r>
          </a:p>
        </p:txBody>
      </p:sp>
      <p:sp>
        <p:nvSpPr>
          <p:cNvPr id="41" name="Rectangle 31">
            <a:extLst>
              <a:ext uri="{FF2B5EF4-FFF2-40B4-BE49-F238E27FC236}">
                <a16:creationId xmlns:a16="http://schemas.microsoft.com/office/drawing/2014/main" id="{CC5D10C7-5A9C-40D6-A06D-518B276E3FD1}"/>
              </a:ext>
            </a:extLst>
          </p:cNvPr>
          <p:cNvSpPr/>
          <p:nvPr/>
        </p:nvSpPr>
        <p:spPr>
          <a:xfrm>
            <a:off x="7525859" y="2969050"/>
            <a:ext cx="486030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60%</a:t>
            </a:r>
          </a:p>
        </p:txBody>
      </p:sp>
      <p:sp>
        <p:nvSpPr>
          <p:cNvPr id="49" name="Rectangle 31">
            <a:extLst>
              <a:ext uri="{FF2B5EF4-FFF2-40B4-BE49-F238E27FC236}">
                <a16:creationId xmlns:a16="http://schemas.microsoft.com/office/drawing/2014/main" id="{3E0E79AB-C0B8-4A4E-927B-523D63BE215B}"/>
              </a:ext>
            </a:extLst>
          </p:cNvPr>
          <p:cNvSpPr/>
          <p:nvPr/>
        </p:nvSpPr>
        <p:spPr>
          <a:xfrm>
            <a:off x="7530667" y="2559278"/>
            <a:ext cx="481222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70%</a:t>
            </a:r>
          </a:p>
        </p:txBody>
      </p:sp>
      <p:sp>
        <p:nvSpPr>
          <p:cNvPr id="50" name="Rectangle 31">
            <a:extLst>
              <a:ext uri="{FF2B5EF4-FFF2-40B4-BE49-F238E27FC236}">
                <a16:creationId xmlns:a16="http://schemas.microsoft.com/office/drawing/2014/main" id="{F4CD0BF6-C622-412A-AB3C-F84F66E0A529}"/>
              </a:ext>
            </a:extLst>
          </p:cNvPr>
          <p:cNvSpPr/>
          <p:nvPr/>
        </p:nvSpPr>
        <p:spPr>
          <a:xfrm>
            <a:off x="7527461" y="2149506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80%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33CB090D-934E-4B4D-AB8E-B5B980EA6B19}"/>
              </a:ext>
            </a:extLst>
          </p:cNvPr>
          <p:cNvSpPr txBox="1"/>
          <p:nvPr/>
        </p:nvSpPr>
        <p:spPr>
          <a:xfrm>
            <a:off x="7750628" y="6336370"/>
            <a:ext cx="410680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1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סקלת תשובות 0-5</a:t>
            </a:r>
          </a:p>
        </p:txBody>
      </p:sp>
      <p:sp>
        <p:nvSpPr>
          <p:cNvPr id="42" name="TextBox 166">
            <a:extLst>
              <a:ext uri="{FF2B5EF4-FFF2-40B4-BE49-F238E27FC236}">
                <a16:creationId xmlns:a16="http://schemas.microsoft.com/office/drawing/2014/main" id="{F9241B92-8CDE-4E3F-9E40-1F42D60669AC}"/>
              </a:ext>
            </a:extLst>
          </p:cNvPr>
          <p:cNvSpPr txBox="1"/>
          <p:nvPr/>
        </p:nvSpPr>
        <p:spPr>
          <a:xfrm>
            <a:off x="2527983" y="764047"/>
            <a:ext cx="713603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914217"/>
            <a:r>
              <a:rPr lang="he-IL" sz="1600" b="1" dirty="0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ea typeface="League Spartan" charset="0"/>
                <a:cs typeface="Segoe UI Semibold" panose="020B0702040204020203" pitchFamily="34" charset="0"/>
              </a:rPr>
              <a:t>תרומת ההכשרה להתמודדות עם תוקפנות בין ילדים ברשתות החברתיות</a:t>
            </a:r>
            <a:endParaRPr lang="he-IL" sz="1100" dirty="0">
              <a:solidFill>
                <a:schemeClr val="accent6">
                  <a:lumMod val="25000"/>
                </a:schemeClr>
              </a:solidFill>
              <a:latin typeface="Segoe UI Semilight" panose="020B0402040204020203" pitchFamily="34" charset="0"/>
              <a:ea typeface="League Spartan" charset="0"/>
              <a:cs typeface="Segoe UI Semilight" panose="020B0402040204020203" pitchFamily="34" charset="0"/>
            </a:endParaRP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38861185-1636-416A-9B9F-D12339C14412}"/>
              </a:ext>
            </a:extLst>
          </p:cNvPr>
          <p:cNvSpPr txBox="1"/>
          <p:nvPr/>
        </p:nvSpPr>
        <p:spPr>
          <a:xfrm>
            <a:off x="7463246" y="1489889"/>
            <a:ext cx="42968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גודל התרומה: אחוזים של שכיחות 'רבה' &amp; 'רבה מאוד' </a:t>
            </a:r>
          </a:p>
        </p:txBody>
      </p: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9F975248-2B3C-4087-91BE-283B4011F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443978"/>
              </p:ext>
            </p:extLst>
          </p:nvPr>
        </p:nvGraphicFramePr>
        <p:xfrm>
          <a:off x="644433" y="1872513"/>
          <a:ext cx="5092328" cy="444511"/>
        </p:xfrm>
        <a:graphic>
          <a:graphicData uri="http://schemas.openxmlformats.org/drawingml/2006/table">
            <a:tbl>
              <a:tblPr rtl="1">
                <a:tableStyleId>{EB344D84-9AFB-497E-A393-DC336BA19D2E}</a:tableStyleId>
              </a:tblPr>
              <a:tblGrid>
                <a:gridCol w="935321">
                  <a:extLst>
                    <a:ext uri="{9D8B030D-6E8A-4147-A177-3AD203B41FA5}">
                      <a16:colId xmlns:a16="http://schemas.microsoft.com/office/drawing/2014/main" val="1854310144"/>
                    </a:ext>
                  </a:extLst>
                </a:gridCol>
                <a:gridCol w="935321">
                  <a:extLst>
                    <a:ext uri="{9D8B030D-6E8A-4147-A177-3AD203B41FA5}">
                      <a16:colId xmlns:a16="http://schemas.microsoft.com/office/drawing/2014/main" val="434998170"/>
                    </a:ext>
                  </a:extLst>
                </a:gridCol>
                <a:gridCol w="935321">
                  <a:extLst>
                    <a:ext uri="{9D8B030D-6E8A-4147-A177-3AD203B41FA5}">
                      <a16:colId xmlns:a16="http://schemas.microsoft.com/office/drawing/2014/main" val="2177361482"/>
                    </a:ext>
                  </a:extLst>
                </a:gridCol>
                <a:gridCol w="935321">
                  <a:extLst>
                    <a:ext uri="{9D8B030D-6E8A-4147-A177-3AD203B41FA5}">
                      <a16:colId xmlns:a16="http://schemas.microsoft.com/office/drawing/2014/main" val="3287365605"/>
                    </a:ext>
                  </a:extLst>
                </a:gridCol>
                <a:gridCol w="1351044">
                  <a:extLst>
                    <a:ext uri="{9D8B030D-6E8A-4147-A177-3AD203B41FA5}">
                      <a16:colId xmlns:a16="http://schemas.microsoft.com/office/drawing/2014/main" val="2784641876"/>
                    </a:ext>
                  </a:extLst>
                </a:gridCol>
              </a:tblGrid>
              <a:tr h="234961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מצמיחים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אקדמיה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מובהקות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גודל האפקט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bg2">
                              <a:lumMod val="6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השתלמויות אחרות</a:t>
                      </a:r>
                      <a:endParaRPr lang="he-IL" sz="1100" b="0" i="0" u="none" strike="noStrike" dirty="0">
                        <a:solidFill>
                          <a:schemeClr val="bg2">
                            <a:lumMod val="6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80607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2.69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0.98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&lt; .001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1.11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i="0" u="none" strike="noStrike" dirty="0">
                          <a:solidFill>
                            <a:schemeClr val="bg2">
                              <a:lumMod val="6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2.26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08276083"/>
                  </a:ext>
                </a:extLst>
              </a:tr>
            </a:tbl>
          </a:graphicData>
        </a:graphic>
      </p:graphicFrame>
      <p:sp>
        <p:nvSpPr>
          <p:cNvPr id="48" name="TextBox 166">
            <a:extLst>
              <a:ext uri="{FF2B5EF4-FFF2-40B4-BE49-F238E27FC236}">
                <a16:creationId xmlns:a16="http://schemas.microsoft.com/office/drawing/2014/main" id="{A6A08EC8-2BEE-425B-B37E-6911A9769C90}"/>
              </a:ext>
            </a:extLst>
          </p:cNvPr>
          <p:cNvSpPr txBox="1"/>
          <p:nvPr/>
        </p:nvSpPr>
        <p:spPr>
          <a:xfrm>
            <a:off x="187490" y="2966403"/>
            <a:ext cx="5927324" cy="140038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69875" algn="just">
              <a:spcAft>
                <a:spcPts val="600"/>
              </a:spcAft>
            </a:pPr>
            <a:r>
              <a:rPr lang="he-IL" sz="14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סיכום ממצאים</a:t>
            </a:r>
          </a:p>
          <a:p>
            <a:pPr marL="285750" indent="-285750" algn="just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he-IL" sz="1400" dirty="0">
                <a:solidFill>
                  <a:schemeClr val="tx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נמצא הבדל משמעותי (גודל אפקט של 1.11) ומובהק 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(p&lt;.001)</a:t>
            </a:r>
            <a:r>
              <a:rPr lang="he-IL" sz="1400" dirty="0">
                <a:solidFill>
                  <a:schemeClr val="tx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בין התרומה של מצמיחים לבין התרומה של האקדמיה להתמודדות עם תוקפנות בין ילדים ברשתות החברתיות</a:t>
            </a:r>
          </a:p>
          <a:p>
            <a:pPr marL="285750" indent="-285750" algn="just">
              <a:spcAft>
                <a:spcPts val="1200"/>
              </a:spcAft>
              <a:buClr>
                <a:srgbClr val="FF0000"/>
              </a:buClr>
              <a:buFont typeface="Segoe UI Semilight" panose="020B0402040204020203" pitchFamily="34" charset="0"/>
              <a:buChar char="!"/>
            </a:pPr>
            <a:r>
              <a:rPr lang="he-IL" sz="1400" dirty="0">
                <a:solidFill>
                  <a:schemeClr val="tx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התרומה בנושא זה נמצאה, באופן יחסי, נמוכה</a:t>
            </a:r>
          </a:p>
        </p:txBody>
      </p:sp>
      <p:sp>
        <p:nvSpPr>
          <p:cNvPr id="53" name="תיבת טקסט 52">
            <a:extLst>
              <a:ext uri="{FF2B5EF4-FFF2-40B4-BE49-F238E27FC236}">
                <a16:creationId xmlns:a16="http://schemas.microsoft.com/office/drawing/2014/main" id="{22417056-56D7-4433-8A94-428E1A304CCF}"/>
              </a:ext>
            </a:extLst>
          </p:cNvPr>
          <p:cNvSpPr txBox="1"/>
          <p:nvPr/>
        </p:nvSpPr>
        <p:spPr>
          <a:xfrm>
            <a:off x="1910834" y="2337348"/>
            <a:ext cx="410680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1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גודל אפקט של 0.8 ומעלה מבטא אפקט גדול</a:t>
            </a: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4E482185-EB6C-4470-8DA2-F8CEDEC2B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981" y="1"/>
            <a:ext cx="1689019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gmail-m_-4461219054184864220תמונה 1">
            <a:extLst>
              <a:ext uri="{FF2B5EF4-FFF2-40B4-BE49-F238E27FC236}">
                <a16:creationId xmlns:a16="http://schemas.microsoft.com/office/drawing/2014/main" id="{A76538E7-BA2A-45AD-9ABF-F07EF1205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71"/>
          <a:stretch/>
        </p:blipFill>
        <p:spPr bwMode="auto">
          <a:xfrm>
            <a:off x="4763" y="4778"/>
            <a:ext cx="972000" cy="5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289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6EF83D7-614F-1140-90AC-7D3488839E12}"/>
              </a:ext>
            </a:extLst>
          </p:cNvPr>
          <p:cNvSpPr/>
          <p:nvPr/>
        </p:nvSpPr>
        <p:spPr>
          <a:xfrm>
            <a:off x="8459748" y="2327020"/>
            <a:ext cx="459654" cy="34181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743606A-532A-1042-9E10-AB77F7F105B3}"/>
              </a:ext>
            </a:extLst>
          </p:cNvPr>
          <p:cNvSpPr/>
          <p:nvPr/>
        </p:nvSpPr>
        <p:spPr>
          <a:xfrm>
            <a:off x="8459747" y="3378822"/>
            <a:ext cx="468000" cy="2366329"/>
          </a:xfrm>
          <a:prstGeom prst="roundRect">
            <a:avLst>
              <a:gd name="adj" fmla="val 50000"/>
            </a:avLst>
          </a:prstGeom>
          <a:solidFill>
            <a:srgbClr val="84C8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45720" bIns="45720" rtlCol="0" anchor="b" anchorCtr="0"/>
          <a:lstStyle/>
          <a:p>
            <a:pPr algn="ctr" defTabSz="914217" rtl="0"/>
            <a:endParaRPr lang="en-US" sz="1333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CDB7EEA-8FED-D648-B33C-B7DDFE46D3F8}"/>
              </a:ext>
            </a:extLst>
          </p:cNvPr>
          <p:cNvSpPr/>
          <p:nvPr/>
        </p:nvSpPr>
        <p:spPr>
          <a:xfrm>
            <a:off x="9869242" y="2327020"/>
            <a:ext cx="459654" cy="34181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27C76B2-F74C-FA45-8CA4-279C8755FC65}"/>
              </a:ext>
            </a:extLst>
          </p:cNvPr>
          <p:cNvSpPr/>
          <p:nvPr/>
        </p:nvSpPr>
        <p:spPr>
          <a:xfrm>
            <a:off x="9869241" y="4741682"/>
            <a:ext cx="468000" cy="1003468"/>
          </a:xfrm>
          <a:prstGeom prst="roundRect">
            <a:avLst>
              <a:gd name="adj" fmla="val 4805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45720" bIns="45720" rtlCol="0" anchor="b" anchorCtr="0"/>
          <a:lstStyle/>
          <a:p>
            <a:pPr algn="ctr" defTabSz="914217" rtl="0"/>
            <a:endParaRPr lang="en-US" sz="1333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5892B80-402F-D745-B2FF-66D04C30CAAA}"/>
              </a:ext>
            </a:extLst>
          </p:cNvPr>
          <p:cNvSpPr/>
          <p:nvPr/>
        </p:nvSpPr>
        <p:spPr>
          <a:xfrm>
            <a:off x="11147058" y="2327020"/>
            <a:ext cx="459654" cy="34181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2E0DAA2-0EF8-3346-9349-D3D0EC0EAD86}"/>
              </a:ext>
            </a:extLst>
          </p:cNvPr>
          <p:cNvSpPr/>
          <p:nvPr/>
        </p:nvSpPr>
        <p:spPr>
          <a:xfrm>
            <a:off x="11147057" y="5285676"/>
            <a:ext cx="468000" cy="471923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45720" bIns="45720" rtlCol="0" anchor="b" anchorCtr="0"/>
          <a:lstStyle/>
          <a:p>
            <a:pPr algn="ctr" defTabSz="914217" rtl="0"/>
            <a:endParaRPr lang="en-US" sz="1333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406114D-9208-7A4B-B660-514E4CC5452B}"/>
              </a:ext>
            </a:extLst>
          </p:cNvPr>
          <p:cNvSpPr/>
          <p:nvPr/>
        </p:nvSpPr>
        <p:spPr>
          <a:xfrm>
            <a:off x="11023478" y="5906877"/>
            <a:ext cx="712054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lnSpc>
                <a:spcPct val="95000"/>
              </a:lnSpc>
            </a:pPr>
            <a:r>
              <a:rPr lang="he-IL" sz="12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אקדמיה</a:t>
            </a:r>
            <a:endParaRPr lang="en-US" sz="1200" b="1" dirty="0">
              <a:solidFill>
                <a:schemeClr val="tx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07A7E2-FA54-EC44-B9FD-ABE9AF5D8075}"/>
              </a:ext>
            </a:extLst>
          </p:cNvPr>
          <p:cNvSpPr/>
          <p:nvPr/>
        </p:nvSpPr>
        <p:spPr>
          <a:xfrm>
            <a:off x="9378863" y="5906877"/>
            <a:ext cx="1431803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lnSpc>
                <a:spcPct val="95000"/>
              </a:lnSpc>
            </a:pPr>
            <a:r>
              <a:rPr lang="he-IL" sz="12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השתלמויות אחרות</a:t>
            </a:r>
            <a:endParaRPr lang="en-US" sz="1200" b="1" dirty="0">
              <a:solidFill>
                <a:schemeClr val="tx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EC4FC3-AABD-6746-B2C3-535E6ED00D14}"/>
              </a:ext>
            </a:extLst>
          </p:cNvPr>
          <p:cNvSpPr/>
          <p:nvPr/>
        </p:nvSpPr>
        <p:spPr>
          <a:xfrm>
            <a:off x="8298954" y="5906877"/>
            <a:ext cx="784189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lnSpc>
                <a:spcPct val="95000"/>
              </a:lnSpc>
            </a:pPr>
            <a:r>
              <a:rPr lang="he-IL" sz="12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מצמיחים</a:t>
            </a:r>
            <a:endParaRPr lang="en-US" sz="1200" b="1" dirty="0">
              <a:solidFill>
                <a:schemeClr val="tx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81ACAF5-9D1A-EC4C-BBFF-9D582B0BC943}"/>
              </a:ext>
            </a:extLst>
          </p:cNvPr>
          <p:cNvSpPr/>
          <p:nvPr/>
        </p:nvSpPr>
        <p:spPr>
          <a:xfrm>
            <a:off x="7524256" y="3788594"/>
            <a:ext cx="487633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40%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7932B39-2F43-CD46-AE64-ACBE76ADCEBA}"/>
              </a:ext>
            </a:extLst>
          </p:cNvPr>
          <p:cNvSpPr/>
          <p:nvPr/>
        </p:nvSpPr>
        <p:spPr>
          <a:xfrm>
            <a:off x="7527461" y="4198366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30%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8F3B487-6455-9042-83C1-618671722799}"/>
              </a:ext>
            </a:extLst>
          </p:cNvPr>
          <p:cNvSpPr/>
          <p:nvPr/>
        </p:nvSpPr>
        <p:spPr>
          <a:xfrm>
            <a:off x="7527461" y="4608138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080ED3B-9521-8646-BD21-C420404C9BF7}"/>
              </a:ext>
            </a:extLst>
          </p:cNvPr>
          <p:cNvSpPr/>
          <p:nvPr/>
        </p:nvSpPr>
        <p:spPr>
          <a:xfrm>
            <a:off x="7612421" y="5427679"/>
            <a:ext cx="39946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0%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11ACFCE-2681-DE42-AB7D-3FA2D039FF0C}"/>
              </a:ext>
            </a:extLst>
          </p:cNvPr>
          <p:cNvSpPr/>
          <p:nvPr/>
        </p:nvSpPr>
        <p:spPr>
          <a:xfrm>
            <a:off x="7549904" y="5017910"/>
            <a:ext cx="461985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BDC9101-0945-6C49-9917-8E8DAC882A03}"/>
              </a:ext>
            </a:extLst>
          </p:cNvPr>
          <p:cNvSpPr/>
          <p:nvPr/>
        </p:nvSpPr>
        <p:spPr>
          <a:xfrm>
            <a:off x="11179088" y="5427679"/>
            <a:ext cx="375423" cy="2677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en-US" sz="1200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5%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2E4CB51-E344-A643-86C3-AF6A07FC8780}"/>
              </a:ext>
            </a:extLst>
          </p:cNvPr>
          <p:cNvSpPr/>
          <p:nvPr/>
        </p:nvSpPr>
        <p:spPr>
          <a:xfrm>
            <a:off x="9885639" y="5427679"/>
            <a:ext cx="453971" cy="2677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en-US" sz="1200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25%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C35C42-8C04-8249-8F7C-2C16C8A7CA5A}"/>
              </a:ext>
            </a:extLst>
          </p:cNvPr>
          <p:cNvSpPr/>
          <p:nvPr/>
        </p:nvSpPr>
        <p:spPr>
          <a:xfrm>
            <a:off x="8458417" y="5427679"/>
            <a:ext cx="453971" cy="2677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en-US" sz="1200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53%</a:t>
            </a:r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id="{70777669-563A-486D-9020-AC8AB96CF319}"/>
              </a:ext>
            </a:extLst>
          </p:cNvPr>
          <p:cNvSpPr txBox="1"/>
          <p:nvPr/>
        </p:nvSpPr>
        <p:spPr>
          <a:xfrm>
            <a:off x="2443396" y="160994"/>
            <a:ext cx="73052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17"/>
            <a:r>
              <a:rPr lang="he-IL" sz="3000" b="1" dirty="0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ממצאים: אימפקט ההכשרות וההשתלמויות</a:t>
            </a:r>
            <a:endParaRPr lang="en-US" sz="3000" b="1" dirty="0">
              <a:solidFill>
                <a:schemeClr val="accent6">
                  <a:lumMod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8" name="TextBox 166">
            <a:extLst>
              <a:ext uri="{FF2B5EF4-FFF2-40B4-BE49-F238E27FC236}">
                <a16:creationId xmlns:a16="http://schemas.microsoft.com/office/drawing/2014/main" id="{67BAB35F-F7CF-4261-8C59-37E22EF6D8AD}"/>
              </a:ext>
            </a:extLst>
          </p:cNvPr>
          <p:cNvSpPr txBox="1"/>
          <p:nvPr/>
        </p:nvSpPr>
        <p:spPr>
          <a:xfrm>
            <a:off x="168675" y="1489889"/>
            <a:ext cx="59273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e-IL" sz="14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ממוצעים, גודל האפקט ומובהקות ההבדל בין מצמיחים לבין אקדמיה</a:t>
            </a:r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7E2994B7-ABB0-472D-8BF7-640DD4D2CB50}"/>
              </a:ext>
            </a:extLst>
          </p:cNvPr>
          <p:cNvSpPr/>
          <p:nvPr/>
        </p:nvSpPr>
        <p:spPr>
          <a:xfrm>
            <a:off x="7527461" y="3378822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50%</a:t>
            </a:r>
          </a:p>
        </p:txBody>
      </p:sp>
      <p:sp>
        <p:nvSpPr>
          <p:cNvPr id="41" name="Rectangle 31">
            <a:extLst>
              <a:ext uri="{FF2B5EF4-FFF2-40B4-BE49-F238E27FC236}">
                <a16:creationId xmlns:a16="http://schemas.microsoft.com/office/drawing/2014/main" id="{CC5D10C7-5A9C-40D6-A06D-518B276E3FD1}"/>
              </a:ext>
            </a:extLst>
          </p:cNvPr>
          <p:cNvSpPr/>
          <p:nvPr/>
        </p:nvSpPr>
        <p:spPr>
          <a:xfrm>
            <a:off x="7525859" y="2969050"/>
            <a:ext cx="486030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60%</a:t>
            </a:r>
          </a:p>
        </p:txBody>
      </p:sp>
      <p:sp>
        <p:nvSpPr>
          <p:cNvPr id="49" name="Rectangle 31">
            <a:extLst>
              <a:ext uri="{FF2B5EF4-FFF2-40B4-BE49-F238E27FC236}">
                <a16:creationId xmlns:a16="http://schemas.microsoft.com/office/drawing/2014/main" id="{3E0E79AB-C0B8-4A4E-927B-523D63BE215B}"/>
              </a:ext>
            </a:extLst>
          </p:cNvPr>
          <p:cNvSpPr/>
          <p:nvPr/>
        </p:nvSpPr>
        <p:spPr>
          <a:xfrm>
            <a:off x="7530667" y="2559278"/>
            <a:ext cx="481222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70%</a:t>
            </a:r>
          </a:p>
        </p:txBody>
      </p:sp>
      <p:sp>
        <p:nvSpPr>
          <p:cNvPr id="50" name="Rectangle 31">
            <a:extLst>
              <a:ext uri="{FF2B5EF4-FFF2-40B4-BE49-F238E27FC236}">
                <a16:creationId xmlns:a16="http://schemas.microsoft.com/office/drawing/2014/main" id="{F4CD0BF6-C622-412A-AB3C-F84F66E0A529}"/>
              </a:ext>
            </a:extLst>
          </p:cNvPr>
          <p:cNvSpPr/>
          <p:nvPr/>
        </p:nvSpPr>
        <p:spPr>
          <a:xfrm>
            <a:off x="7527461" y="2149506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80%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33CB090D-934E-4B4D-AB8E-B5B980EA6B19}"/>
              </a:ext>
            </a:extLst>
          </p:cNvPr>
          <p:cNvSpPr txBox="1"/>
          <p:nvPr/>
        </p:nvSpPr>
        <p:spPr>
          <a:xfrm>
            <a:off x="7750628" y="6336370"/>
            <a:ext cx="410680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1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סקלת תשובות 0-5</a:t>
            </a:r>
          </a:p>
        </p:txBody>
      </p:sp>
      <p:sp>
        <p:nvSpPr>
          <p:cNvPr id="42" name="TextBox 166">
            <a:extLst>
              <a:ext uri="{FF2B5EF4-FFF2-40B4-BE49-F238E27FC236}">
                <a16:creationId xmlns:a16="http://schemas.microsoft.com/office/drawing/2014/main" id="{F9241B92-8CDE-4E3F-9E40-1F42D60669AC}"/>
              </a:ext>
            </a:extLst>
          </p:cNvPr>
          <p:cNvSpPr txBox="1"/>
          <p:nvPr/>
        </p:nvSpPr>
        <p:spPr>
          <a:xfrm>
            <a:off x="2527983" y="764047"/>
            <a:ext cx="713603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914217"/>
            <a:r>
              <a:rPr lang="he-IL" sz="1600" b="1" dirty="0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ea typeface="League Spartan" charset="0"/>
                <a:cs typeface="Segoe UI Semibold" panose="020B0702040204020203" pitchFamily="34" charset="0"/>
              </a:rPr>
              <a:t>תרומת ההכשרה להתמודדות עם תוקפנות חברתית עקיפה בין ילדים</a:t>
            </a:r>
            <a:endParaRPr lang="he-IL" sz="1100" dirty="0">
              <a:solidFill>
                <a:schemeClr val="accent6">
                  <a:lumMod val="25000"/>
                </a:schemeClr>
              </a:solidFill>
              <a:latin typeface="Segoe UI Semilight" panose="020B0402040204020203" pitchFamily="34" charset="0"/>
              <a:ea typeface="League Spartan" charset="0"/>
              <a:cs typeface="Segoe UI Semilight" panose="020B0402040204020203" pitchFamily="34" charset="0"/>
            </a:endParaRP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38861185-1636-416A-9B9F-D12339C14412}"/>
              </a:ext>
            </a:extLst>
          </p:cNvPr>
          <p:cNvSpPr txBox="1"/>
          <p:nvPr/>
        </p:nvSpPr>
        <p:spPr>
          <a:xfrm>
            <a:off x="7463246" y="1489889"/>
            <a:ext cx="42968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גודל התרומה: אחוזים של שכיחות 'רבה' &amp; 'רבה מאוד' </a:t>
            </a:r>
          </a:p>
        </p:txBody>
      </p: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9F975248-2B3C-4087-91BE-283B4011F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572987"/>
              </p:ext>
            </p:extLst>
          </p:nvPr>
        </p:nvGraphicFramePr>
        <p:xfrm>
          <a:off x="644433" y="1872513"/>
          <a:ext cx="5092328" cy="444511"/>
        </p:xfrm>
        <a:graphic>
          <a:graphicData uri="http://schemas.openxmlformats.org/drawingml/2006/table">
            <a:tbl>
              <a:tblPr rtl="1">
                <a:tableStyleId>{EB344D84-9AFB-497E-A393-DC336BA19D2E}</a:tableStyleId>
              </a:tblPr>
              <a:tblGrid>
                <a:gridCol w="935321">
                  <a:extLst>
                    <a:ext uri="{9D8B030D-6E8A-4147-A177-3AD203B41FA5}">
                      <a16:colId xmlns:a16="http://schemas.microsoft.com/office/drawing/2014/main" val="1854310144"/>
                    </a:ext>
                  </a:extLst>
                </a:gridCol>
                <a:gridCol w="935321">
                  <a:extLst>
                    <a:ext uri="{9D8B030D-6E8A-4147-A177-3AD203B41FA5}">
                      <a16:colId xmlns:a16="http://schemas.microsoft.com/office/drawing/2014/main" val="434998170"/>
                    </a:ext>
                  </a:extLst>
                </a:gridCol>
                <a:gridCol w="935321">
                  <a:extLst>
                    <a:ext uri="{9D8B030D-6E8A-4147-A177-3AD203B41FA5}">
                      <a16:colId xmlns:a16="http://schemas.microsoft.com/office/drawing/2014/main" val="2177361482"/>
                    </a:ext>
                  </a:extLst>
                </a:gridCol>
                <a:gridCol w="935321">
                  <a:extLst>
                    <a:ext uri="{9D8B030D-6E8A-4147-A177-3AD203B41FA5}">
                      <a16:colId xmlns:a16="http://schemas.microsoft.com/office/drawing/2014/main" val="3287365605"/>
                    </a:ext>
                  </a:extLst>
                </a:gridCol>
                <a:gridCol w="1351044">
                  <a:extLst>
                    <a:ext uri="{9D8B030D-6E8A-4147-A177-3AD203B41FA5}">
                      <a16:colId xmlns:a16="http://schemas.microsoft.com/office/drawing/2014/main" val="2784641876"/>
                    </a:ext>
                  </a:extLst>
                </a:gridCol>
              </a:tblGrid>
              <a:tr h="234961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מצמיחים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אקדמיה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מובהקות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גודל האפקט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bg2">
                              <a:lumMod val="6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השתלמויות אחרות</a:t>
                      </a:r>
                      <a:endParaRPr lang="he-IL" sz="1100" b="0" i="0" u="none" strike="noStrike" dirty="0">
                        <a:solidFill>
                          <a:schemeClr val="bg2">
                            <a:lumMod val="6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80607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2.69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0.98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&lt; .001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1.44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i="0" u="none" strike="noStrike" dirty="0">
                          <a:solidFill>
                            <a:schemeClr val="bg2">
                              <a:lumMod val="6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2.26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08276083"/>
                  </a:ext>
                </a:extLst>
              </a:tr>
            </a:tbl>
          </a:graphicData>
        </a:graphic>
      </p:graphicFrame>
      <p:sp>
        <p:nvSpPr>
          <p:cNvPr id="48" name="TextBox 166">
            <a:extLst>
              <a:ext uri="{FF2B5EF4-FFF2-40B4-BE49-F238E27FC236}">
                <a16:creationId xmlns:a16="http://schemas.microsoft.com/office/drawing/2014/main" id="{A6A08EC8-2BEE-425B-B37E-6911A9769C90}"/>
              </a:ext>
            </a:extLst>
          </p:cNvPr>
          <p:cNvSpPr txBox="1"/>
          <p:nvPr/>
        </p:nvSpPr>
        <p:spPr>
          <a:xfrm>
            <a:off x="187490" y="3151069"/>
            <a:ext cx="5927324" cy="103105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69875" algn="just">
              <a:spcAft>
                <a:spcPts val="600"/>
              </a:spcAft>
            </a:pPr>
            <a:r>
              <a:rPr lang="he-IL" sz="14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סיכום ממצאים</a:t>
            </a:r>
          </a:p>
          <a:p>
            <a:pPr marL="285750" indent="-285750" algn="just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he-IL" sz="1400" dirty="0">
                <a:solidFill>
                  <a:schemeClr val="tx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נמצא הבדל משמעותי (גודל אפקט של 1.44) ומובהק 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(p&lt;.001)</a:t>
            </a:r>
            <a:r>
              <a:rPr lang="he-IL" sz="1400" dirty="0">
                <a:solidFill>
                  <a:schemeClr val="tx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בין התרומה של מצמיחים לבין התרומה של האקדמיה להתמודדות עם תוקפנות חברתית עקיפה בין ילדים</a:t>
            </a:r>
          </a:p>
        </p:txBody>
      </p:sp>
      <p:sp>
        <p:nvSpPr>
          <p:cNvPr id="53" name="תיבת טקסט 52">
            <a:extLst>
              <a:ext uri="{FF2B5EF4-FFF2-40B4-BE49-F238E27FC236}">
                <a16:creationId xmlns:a16="http://schemas.microsoft.com/office/drawing/2014/main" id="{22417056-56D7-4433-8A94-428E1A304CCF}"/>
              </a:ext>
            </a:extLst>
          </p:cNvPr>
          <p:cNvSpPr txBox="1"/>
          <p:nvPr/>
        </p:nvSpPr>
        <p:spPr>
          <a:xfrm>
            <a:off x="1910834" y="2337348"/>
            <a:ext cx="410680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1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גודל אפקט של 0.8 ומעלה מבטא אפקט גדול</a:t>
            </a: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D989F1B2-0F3F-4917-A3EF-AD87AE8B0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981" y="1"/>
            <a:ext cx="1689019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gmail-m_-4461219054184864220תמונה 1">
            <a:extLst>
              <a:ext uri="{FF2B5EF4-FFF2-40B4-BE49-F238E27FC236}">
                <a16:creationId xmlns:a16="http://schemas.microsoft.com/office/drawing/2014/main" id="{A63B3C45-1EEA-4F82-8582-5022FEE2B2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71"/>
          <a:stretch/>
        </p:blipFill>
        <p:spPr bwMode="auto">
          <a:xfrm>
            <a:off x="4763" y="4778"/>
            <a:ext cx="972000" cy="5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323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6EF83D7-614F-1140-90AC-7D3488839E12}"/>
              </a:ext>
            </a:extLst>
          </p:cNvPr>
          <p:cNvSpPr/>
          <p:nvPr/>
        </p:nvSpPr>
        <p:spPr>
          <a:xfrm>
            <a:off x="8459748" y="2327020"/>
            <a:ext cx="459654" cy="34181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743606A-532A-1042-9E10-AB77F7F105B3}"/>
              </a:ext>
            </a:extLst>
          </p:cNvPr>
          <p:cNvSpPr/>
          <p:nvPr/>
        </p:nvSpPr>
        <p:spPr>
          <a:xfrm>
            <a:off x="8459746" y="3258132"/>
            <a:ext cx="468000" cy="2487019"/>
          </a:xfrm>
          <a:prstGeom prst="roundRect">
            <a:avLst>
              <a:gd name="adj" fmla="val 50000"/>
            </a:avLst>
          </a:prstGeom>
          <a:solidFill>
            <a:srgbClr val="84C8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45720" bIns="45720" rtlCol="0" anchor="b" anchorCtr="0"/>
          <a:lstStyle/>
          <a:p>
            <a:pPr algn="ctr" defTabSz="914217" rtl="0"/>
            <a:endParaRPr lang="en-US" sz="1333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CDB7EEA-8FED-D648-B33C-B7DDFE46D3F8}"/>
              </a:ext>
            </a:extLst>
          </p:cNvPr>
          <p:cNvSpPr/>
          <p:nvPr/>
        </p:nvSpPr>
        <p:spPr>
          <a:xfrm>
            <a:off x="9869242" y="2327020"/>
            <a:ext cx="459654" cy="34181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27C76B2-F74C-FA45-8CA4-279C8755FC65}"/>
              </a:ext>
            </a:extLst>
          </p:cNvPr>
          <p:cNvSpPr/>
          <p:nvPr/>
        </p:nvSpPr>
        <p:spPr>
          <a:xfrm>
            <a:off x="9869241" y="4798422"/>
            <a:ext cx="468000" cy="946727"/>
          </a:xfrm>
          <a:prstGeom prst="roundRect">
            <a:avLst>
              <a:gd name="adj" fmla="val 4805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45720" bIns="45720" rtlCol="0" anchor="b" anchorCtr="0"/>
          <a:lstStyle/>
          <a:p>
            <a:pPr algn="ctr" defTabSz="914217" rtl="0"/>
            <a:endParaRPr lang="en-US" sz="1333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5892B80-402F-D745-B2FF-66D04C30CAAA}"/>
              </a:ext>
            </a:extLst>
          </p:cNvPr>
          <p:cNvSpPr/>
          <p:nvPr/>
        </p:nvSpPr>
        <p:spPr>
          <a:xfrm>
            <a:off x="11147058" y="2327020"/>
            <a:ext cx="459654" cy="34181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2E0DAA2-0EF8-3346-9349-D3D0EC0EAD86}"/>
              </a:ext>
            </a:extLst>
          </p:cNvPr>
          <p:cNvSpPr/>
          <p:nvPr/>
        </p:nvSpPr>
        <p:spPr>
          <a:xfrm>
            <a:off x="11147057" y="5368111"/>
            <a:ext cx="468000" cy="38948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45720" bIns="45720" rtlCol="0" anchor="b" anchorCtr="0"/>
          <a:lstStyle/>
          <a:p>
            <a:pPr algn="ctr" defTabSz="914217" rtl="0"/>
            <a:endParaRPr lang="en-US" sz="1333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406114D-9208-7A4B-B660-514E4CC5452B}"/>
              </a:ext>
            </a:extLst>
          </p:cNvPr>
          <p:cNvSpPr/>
          <p:nvPr/>
        </p:nvSpPr>
        <p:spPr>
          <a:xfrm>
            <a:off x="11023478" y="5906877"/>
            <a:ext cx="712054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lnSpc>
                <a:spcPct val="95000"/>
              </a:lnSpc>
            </a:pPr>
            <a:r>
              <a:rPr lang="he-IL" sz="12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אקדמיה</a:t>
            </a:r>
            <a:endParaRPr lang="en-US" sz="1200" b="1" dirty="0">
              <a:solidFill>
                <a:schemeClr val="tx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07A7E2-FA54-EC44-B9FD-ABE9AF5D8075}"/>
              </a:ext>
            </a:extLst>
          </p:cNvPr>
          <p:cNvSpPr/>
          <p:nvPr/>
        </p:nvSpPr>
        <p:spPr>
          <a:xfrm>
            <a:off x="9378863" y="5906877"/>
            <a:ext cx="1431803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lnSpc>
                <a:spcPct val="95000"/>
              </a:lnSpc>
            </a:pPr>
            <a:r>
              <a:rPr lang="he-IL" sz="12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השתלמויות אחרות</a:t>
            </a:r>
            <a:endParaRPr lang="en-US" sz="1200" b="1" dirty="0">
              <a:solidFill>
                <a:schemeClr val="tx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EC4FC3-AABD-6746-B2C3-535E6ED00D14}"/>
              </a:ext>
            </a:extLst>
          </p:cNvPr>
          <p:cNvSpPr/>
          <p:nvPr/>
        </p:nvSpPr>
        <p:spPr>
          <a:xfrm>
            <a:off x="8298954" y="5906877"/>
            <a:ext cx="784189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lnSpc>
                <a:spcPct val="95000"/>
              </a:lnSpc>
            </a:pPr>
            <a:r>
              <a:rPr lang="he-IL" sz="12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מצמיחים</a:t>
            </a:r>
            <a:endParaRPr lang="en-US" sz="1200" b="1" dirty="0">
              <a:solidFill>
                <a:schemeClr val="tx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81ACAF5-9D1A-EC4C-BBFF-9D582B0BC943}"/>
              </a:ext>
            </a:extLst>
          </p:cNvPr>
          <p:cNvSpPr/>
          <p:nvPr/>
        </p:nvSpPr>
        <p:spPr>
          <a:xfrm>
            <a:off x="7524256" y="3788594"/>
            <a:ext cx="487633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40%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7932B39-2F43-CD46-AE64-ACBE76ADCEBA}"/>
              </a:ext>
            </a:extLst>
          </p:cNvPr>
          <p:cNvSpPr/>
          <p:nvPr/>
        </p:nvSpPr>
        <p:spPr>
          <a:xfrm>
            <a:off x="7527461" y="4198366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30%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8F3B487-6455-9042-83C1-618671722799}"/>
              </a:ext>
            </a:extLst>
          </p:cNvPr>
          <p:cNvSpPr/>
          <p:nvPr/>
        </p:nvSpPr>
        <p:spPr>
          <a:xfrm>
            <a:off x="7527461" y="4608138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080ED3B-9521-8646-BD21-C420404C9BF7}"/>
              </a:ext>
            </a:extLst>
          </p:cNvPr>
          <p:cNvSpPr/>
          <p:nvPr/>
        </p:nvSpPr>
        <p:spPr>
          <a:xfrm>
            <a:off x="7612421" y="5427679"/>
            <a:ext cx="39946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0%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11ACFCE-2681-DE42-AB7D-3FA2D039FF0C}"/>
              </a:ext>
            </a:extLst>
          </p:cNvPr>
          <p:cNvSpPr/>
          <p:nvPr/>
        </p:nvSpPr>
        <p:spPr>
          <a:xfrm>
            <a:off x="7549904" y="5017910"/>
            <a:ext cx="461985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BDC9101-0945-6C49-9917-8E8DAC882A03}"/>
              </a:ext>
            </a:extLst>
          </p:cNvPr>
          <p:cNvSpPr/>
          <p:nvPr/>
        </p:nvSpPr>
        <p:spPr>
          <a:xfrm>
            <a:off x="11179088" y="5427679"/>
            <a:ext cx="375423" cy="2677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en-US" sz="1200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3%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2E4CB51-E344-A643-86C3-AF6A07FC8780}"/>
              </a:ext>
            </a:extLst>
          </p:cNvPr>
          <p:cNvSpPr/>
          <p:nvPr/>
        </p:nvSpPr>
        <p:spPr>
          <a:xfrm>
            <a:off x="9885639" y="5427679"/>
            <a:ext cx="453971" cy="2677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en-US" sz="1200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19%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C35C42-8C04-8249-8F7C-2C16C8A7CA5A}"/>
              </a:ext>
            </a:extLst>
          </p:cNvPr>
          <p:cNvSpPr/>
          <p:nvPr/>
        </p:nvSpPr>
        <p:spPr>
          <a:xfrm>
            <a:off x="8458417" y="5427679"/>
            <a:ext cx="453971" cy="2677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en-US" sz="1200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54%</a:t>
            </a:r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id="{70777669-563A-486D-9020-AC8AB96CF319}"/>
              </a:ext>
            </a:extLst>
          </p:cNvPr>
          <p:cNvSpPr txBox="1"/>
          <p:nvPr/>
        </p:nvSpPr>
        <p:spPr>
          <a:xfrm>
            <a:off x="2443396" y="160994"/>
            <a:ext cx="73052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17"/>
            <a:r>
              <a:rPr lang="he-IL" sz="3000" b="1" dirty="0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ממצאים: אימפקט ההכשרות וההשתלמויות</a:t>
            </a:r>
            <a:endParaRPr lang="en-US" sz="3000" b="1" dirty="0">
              <a:solidFill>
                <a:schemeClr val="accent6">
                  <a:lumMod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8" name="TextBox 166">
            <a:extLst>
              <a:ext uri="{FF2B5EF4-FFF2-40B4-BE49-F238E27FC236}">
                <a16:creationId xmlns:a16="http://schemas.microsoft.com/office/drawing/2014/main" id="{67BAB35F-F7CF-4261-8C59-37E22EF6D8AD}"/>
              </a:ext>
            </a:extLst>
          </p:cNvPr>
          <p:cNvSpPr txBox="1"/>
          <p:nvPr/>
        </p:nvSpPr>
        <p:spPr>
          <a:xfrm>
            <a:off x="168675" y="1489889"/>
            <a:ext cx="59273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e-IL" sz="14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ממוצעים, גודל האפקט ומובהקות ההבדל בין מצמיחים לבין אקדמיה</a:t>
            </a:r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7E2994B7-ABB0-472D-8BF7-640DD4D2CB50}"/>
              </a:ext>
            </a:extLst>
          </p:cNvPr>
          <p:cNvSpPr/>
          <p:nvPr/>
        </p:nvSpPr>
        <p:spPr>
          <a:xfrm>
            <a:off x="7527461" y="3378822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50%</a:t>
            </a:r>
          </a:p>
        </p:txBody>
      </p:sp>
      <p:sp>
        <p:nvSpPr>
          <p:cNvPr id="41" name="Rectangle 31">
            <a:extLst>
              <a:ext uri="{FF2B5EF4-FFF2-40B4-BE49-F238E27FC236}">
                <a16:creationId xmlns:a16="http://schemas.microsoft.com/office/drawing/2014/main" id="{CC5D10C7-5A9C-40D6-A06D-518B276E3FD1}"/>
              </a:ext>
            </a:extLst>
          </p:cNvPr>
          <p:cNvSpPr/>
          <p:nvPr/>
        </p:nvSpPr>
        <p:spPr>
          <a:xfrm>
            <a:off x="7525859" y="2969050"/>
            <a:ext cx="486030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60%</a:t>
            </a:r>
          </a:p>
        </p:txBody>
      </p:sp>
      <p:sp>
        <p:nvSpPr>
          <p:cNvPr id="49" name="Rectangle 31">
            <a:extLst>
              <a:ext uri="{FF2B5EF4-FFF2-40B4-BE49-F238E27FC236}">
                <a16:creationId xmlns:a16="http://schemas.microsoft.com/office/drawing/2014/main" id="{3E0E79AB-C0B8-4A4E-927B-523D63BE215B}"/>
              </a:ext>
            </a:extLst>
          </p:cNvPr>
          <p:cNvSpPr/>
          <p:nvPr/>
        </p:nvSpPr>
        <p:spPr>
          <a:xfrm>
            <a:off x="7530667" y="2559278"/>
            <a:ext cx="481222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70%</a:t>
            </a:r>
          </a:p>
        </p:txBody>
      </p:sp>
      <p:sp>
        <p:nvSpPr>
          <p:cNvPr id="50" name="Rectangle 31">
            <a:extLst>
              <a:ext uri="{FF2B5EF4-FFF2-40B4-BE49-F238E27FC236}">
                <a16:creationId xmlns:a16="http://schemas.microsoft.com/office/drawing/2014/main" id="{F4CD0BF6-C622-412A-AB3C-F84F66E0A529}"/>
              </a:ext>
            </a:extLst>
          </p:cNvPr>
          <p:cNvSpPr/>
          <p:nvPr/>
        </p:nvSpPr>
        <p:spPr>
          <a:xfrm>
            <a:off x="7527461" y="2149506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80%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33CB090D-934E-4B4D-AB8E-B5B980EA6B19}"/>
              </a:ext>
            </a:extLst>
          </p:cNvPr>
          <p:cNvSpPr txBox="1"/>
          <p:nvPr/>
        </p:nvSpPr>
        <p:spPr>
          <a:xfrm>
            <a:off x="7750628" y="6336370"/>
            <a:ext cx="410680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1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סקלת תשובות 0-5</a:t>
            </a:r>
          </a:p>
        </p:txBody>
      </p:sp>
      <p:sp>
        <p:nvSpPr>
          <p:cNvPr id="42" name="TextBox 166">
            <a:extLst>
              <a:ext uri="{FF2B5EF4-FFF2-40B4-BE49-F238E27FC236}">
                <a16:creationId xmlns:a16="http://schemas.microsoft.com/office/drawing/2014/main" id="{F9241B92-8CDE-4E3F-9E40-1F42D60669AC}"/>
              </a:ext>
            </a:extLst>
          </p:cNvPr>
          <p:cNvSpPr txBox="1"/>
          <p:nvPr/>
        </p:nvSpPr>
        <p:spPr>
          <a:xfrm>
            <a:off x="2527983" y="764047"/>
            <a:ext cx="713603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914217"/>
            <a:r>
              <a:rPr lang="he-IL" sz="1600" b="1" dirty="0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ea typeface="League Spartan" charset="0"/>
                <a:cs typeface="Segoe UI Semibold" panose="020B0702040204020203" pitchFamily="34" charset="0"/>
              </a:rPr>
              <a:t>תרומת ההכשרה להתמודדות עם תוקפנות בכיתה מצד תלמידים מקובלים</a:t>
            </a:r>
            <a:endParaRPr lang="he-IL" sz="1100" dirty="0">
              <a:solidFill>
                <a:schemeClr val="accent6">
                  <a:lumMod val="25000"/>
                </a:schemeClr>
              </a:solidFill>
              <a:latin typeface="Segoe UI Semilight" panose="020B0402040204020203" pitchFamily="34" charset="0"/>
              <a:ea typeface="League Spartan" charset="0"/>
              <a:cs typeface="Segoe UI Semilight" panose="020B0402040204020203" pitchFamily="34" charset="0"/>
            </a:endParaRP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38861185-1636-416A-9B9F-D12339C14412}"/>
              </a:ext>
            </a:extLst>
          </p:cNvPr>
          <p:cNvSpPr txBox="1"/>
          <p:nvPr/>
        </p:nvSpPr>
        <p:spPr>
          <a:xfrm>
            <a:off x="7463246" y="1489889"/>
            <a:ext cx="42968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גודל התרומה: אחוזים של שכיחות 'רבה' &amp; 'רבה מאוד' </a:t>
            </a:r>
          </a:p>
        </p:txBody>
      </p: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9F975248-2B3C-4087-91BE-283B4011F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897456"/>
              </p:ext>
            </p:extLst>
          </p:nvPr>
        </p:nvGraphicFramePr>
        <p:xfrm>
          <a:off x="644433" y="1872513"/>
          <a:ext cx="5092328" cy="444511"/>
        </p:xfrm>
        <a:graphic>
          <a:graphicData uri="http://schemas.openxmlformats.org/drawingml/2006/table">
            <a:tbl>
              <a:tblPr rtl="1">
                <a:tableStyleId>{EB344D84-9AFB-497E-A393-DC336BA19D2E}</a:tableStyleId>
              </a:tblPr>
              <a:tblGrid>
                <a:gridCol w="935321">
                  <a:extLst>
                    <a:ext uri="{9D8B030D-6E8A-4147-A177-3AD203B41FA5}">
                      <a16:colId xmlns:a16="http://schemas.microsoft.com/office/drawing/2014/main" val="1854310144"/>
                    </a:ext>
                  </a:extLst>
                </a:gridCol>
                <a:gridCol w="935321">
                  <a:extLst>
                    <a:ext uri="{9D8B030D-6E8A-4147-A177-3AD203B41FA5}">
                      <a16:colId xmlns:a16="http://schemas.microsoft.com/office/drawing/2014/main" val="434998170"/>
                    </a:ext>
                  </a:extLst>
                </a:gridCol>
                <a:gridCol w="935321">
                  <a:extLst>
                    <a:ext uri="{9D8B030D-6E8A-4147-A177-3AD203B41FA5}">
                      <a16:colId xmlns:a16="http://schemas.microsoft.com/office/drawing/2014/main" val="2177361482"/>
                    </a:ext>
                  </a:extLst>
                </a:gridCol>
                <a:gridCol w="935321">
                  <a:extLst>
                    <a:ext uri="{9D8B030D-6E8A-4147-A177-3AD203B41FA5}">
                      <a16:colId xmlns:a16="http://schemas.microsoft.com/office/drawing/2014/main" val="3287365605"/>
                    </a:ext>
                  </a:extLst>
                </a:gridCol>
                <a:gridCol w="1351044">
                  <a:extLst>
                    <a:ext uri="{9D8B030D-6E8A-4147-A177-3AD203B41FA5}">
                      <a16:colId xmlns:a16="http://schemas.microsoft.com/office/drawing/2014/main" val="2784641876"/>
                    </a:ext>
                  </a:extLst>
                </a:gridCol>
              </a:tblGrid>
              <a:tr h="234961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מצמיחים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אקדמיה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מובהקות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גודל האפקט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bg2">
                              <a:lumMod val="6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השתלמויות אחרות</a:t>
                      </a:r>
                      <a:endParaRPr lang="he-IL" sz="1100" b="0" i="0" u="none" strike="noStrike" dirty="0">
                        <a:solidFill>
                          <a:schemeClr val="bg2">
                            <a:lumMod val="6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80607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3.21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0.85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&lt; .001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1.61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i="0" u="none" strike="noStrike" dirty="0">
                          <a:solidFill>
                            <a:schemeClr val="bg2">
                              <a:lumMod val="6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2.33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08276083"/>
                  </a:ext>
                </a:extLst>
              </a:tr>
            </a:tbl>
          </a:graphicData>
        </a:graphic>
      </p:graphicFrame>
      <p:sp>
        <p:nvSpPr>
          <p:cNvPr id="48" name="TextBox 166">
            <a:extLst>
              <a:ext uri="{FF2B5EF4-FFF2-40B4-BE49-F238E27FC236}">
                <a16:creationId xmlns:a16="http://schemas.microsoft.com/office/drawing/2014/main" id="{A6A08EC8-2BEE-425B-B37E-6911A9769C90}"/>
              </a:ext>
            </a:extLst>
          </p:cNvPr>
          <p:cNvSpPr txBox="1"/>
          <p:nvPr/>
        </p:nvSpPr>
        <p:spPr>
          <a:xfrm>
            <a:off x="187490" y="3151069"/>
            <a:ext cx="5927324" cy="103105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69875" algn="just">
              <a:spcAft>
                <a:spcPts val="600"/>
              </a:spcAft>
            </a:pPr>
            <a:r>
              <a:rPr lang="he-IL" sz="14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סיכום ממצאים</a:t>
            </a:r>
          </a:p>
          <a:p>
            <a:pPr marL="285750" indent="-285750" algn="just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he-IL" sz="1400" dirty="0">
                <a:solidFill>
                  <a:schemeClr val="tx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נמצא הבדל משמעותי (גודל אפקט של 1.61) ומובהק 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(p&lt;.001)</a:t>
            </a:r>
            <a:r>
              <a:rPr lang="he-IL" sz="1400" dirty="0">
                <a:solidFill>
                  <a:schemeClr val="tx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בין התרומה של מצמיחים לבין התרומה של האקדמיה להתמודדות עם תוקפנות בכיתה מצד תלמידים מקובלים</a:t>
            </a:r>
          </a:p>
        </p:txBody>
      </p:sp>
      <p:sp>
        <p:nvSpPr>
          <p:cNvPr id="53" name="תיבת טקסט 52">
            <a:extLst>
              <a:ext uri="{FF2B5EF4-FFF2-40B4-BE49-F238E27FC236}">
                <a16:creationId xmlns:a16="http://schemas.microsoft.com/office/drawing/2014/main" id="{22417056-56D7-4433-8A94-428E1A304CCF}"/>
              </a:ext>
            </a:extLst>
          </p:cNvPr>
          <p:cNvSpPr txBox="1"/>
          <p:nvPr/>
        </p:nvSpPr>
        <p:spPr>
          <a:xfrm>
            <a:off x="1910834" y="2337348"/>
            <a:ext cx="410680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1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גודל אפקט של 0.8 ומעלה מבטא אפקט גדול</a:t>
            </a: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82FD81D0-E95F-4DAE-A080-6C2ED8258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981" y="1"/>
            <a:ext cx="1689019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gmail-m_-4461219054184864220תמונה 1">
            <a:extLst>
              <a:ext uri="{FF2B5EF4-FFF2-40B4-BE49-F238E27FC236}">
                <a16:creationId xmlns:a16="http://schemas.microsoft.com/office/drawing/2014/main" id="{D8E35067-566A-40D5-9611-DC9D976E5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71"/>
          <a:stretch/>
        </p:blipFill>
        <p:spPr bwMode="auto">
          <a:xfrm>
            <a:off x="4763" y="4778"/>
            <a:ext cx="972000" cy="5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536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6EF83D7-614F-1140-90AC-7D3488839E12}"/>
              </a:ext>
            </a:extLst>
          </p:cNvPr>
          <p:cNvSpPr/>
          <p:nvPr/>
        </p:nvSpPr>
        <p:spPr>
          <a:xfrm>
            <a:off x="8459748" y="2327020"/>
            <a:ext cx="459654" cy="34181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743606A-532A-1042-9E10-AB77F7F105B3}"/>
              </a:ext>
            </a:extLst>
          </p:cNvPr>
          <p:cNvSpPr/>
          <p:nvPr/>
        </p:nvSpPr>
        <p:spPr>
          <a:xfrm>
            <a:off x="8459746" y="3667904"/>
            <a:ext cx="468000" cy="207724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45720" bIns="45720" rtlCol="0" anchor="b" anchorCtr="0"/>
          <a:lstStyle/>
          <a:p>
            <a:pPr algn="ctr" defTabSz="914217" rtl="0"/>
            <a:endParaRPr lang="en-US" sz="1333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CDB7EEA-8FED-D648-B33C-B7DDFE46D3F8}"/>
              </a:ext>
            </a:extLst>
          </p:cNvPr>
          <p:cNvSpPr/>
          <p:nvPr/>
        </p:nvSpPr>
        <p:spPr>
          <a:xfrm>
            <a:off x="9869242" y="2327020"/>
            <a:ext cx="459654" cy="34181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27C76B2-F74C-FA45-8CA4-279C8755FC65}"/>
              </a:ext>
            </a:extLst>
          </p:cNvPr>
          <p:cNvSpPr/>
          <p:nvPr/>
        </p:nvSpPr>
        <p:spPr>
          <a:xfrm>
            <a:off x="9869241" y="4875904"/>
            <a:ext cx="468000" cy="869245"/>
          </a:xfrm>
          <a:prstGeom prst="roundRect">
            <a:avLst>
              <a:gd name="adj" fmla="val 4805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45720" bIns="45720" rtlCol="0" anchor="b" anchorCtr="0"/>
          <a:lstStyle/>
          <a:p>
            <a:pPr algn="ctr" defTabSz="914217" rtl="0"/>
            <a:endParaRPr lang="en-US" sz="1333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5892B80-402F-D745-B2FF-66D04C30CAAA}"/>
              </a:ext>
            </a:extLst>
          </p:cNvPr>
          <p:cNvSpPr/>
          <p:nvPr/>
        </p:nvSpPr>
        <p:spPr>
          <a:xfrm>
            <a:off x="11147058" y="2327020"/>
            <a:ext cx="459654" cy="34181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2E0DAA2-0EF8-3346-9349-D3D0EC0EAD86}"/>
              </a:ext>
            </a:extLst>
          </p:cNvPr>
          <p:cNvSpPr/>
          <p:nvPr/>
        </p:nvSpPr>
        <p:spPr>
          <a:xfrm>
            <a:off x="11147058" y="5285676"/>
            <a:ext cx="468000" cy="471923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45720" bIns="45720" rtlCol="0" anchor="b" anchorCtr="0"/>
          <a:lstStyle/>
          <a:p>
            <a:pPr algn="ctr" defTabSz="914217" rtl="0"/>
            <a:endParaRPr lang="en-US" sz="1333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406114D-9208-7A4B-B660-514E4CC5452B}"/>
              </a:ext>
            </a:extLst>
          </p:cNvPr>
          <p:cNvSpPr/>
          <p:nvPr/>
        </p:nvSpPr>
        <p:spPr>
          <a:xfrm>
            <a:off x="11023478" y="5906877"/>
            <a:ext cx="712054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lnSpc>
                <a:spcPct val="95000"/>
              </a:lnSpc>
            </a:pPr>
            <a:r>
              <a:rPr lang="he-IL" sz="12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אקדמיה</a:t>
            </a:r>
            <a:endParaRPr lang="en-US" sz="1200" b="1" dirty="0">
              <a:solidFill>
                <a:schemeClr val="tx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07A7E2-FA54-EC44-B9FD-ABE9AF5D8075}"/>
              </a:ext>
            </a:extLst>
          </p:cNvPr>
          <p:cNvSpPr/>
          <p:nvPr/>
        </p:nvSpPr>
        <p:spPr>
          <a:xfrm>
            <a:off x="9378863" y="5906877"/>
            <a:ext cx="1431803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lnSpc>
                <a:spcPct val="95000"/>
              </a:lnSpc>
            </a:pPr>
            <a:r>
              <a:rPr lang="he-IL" sz="12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השתלמויות אחרות</a:t>
            </a:r>
            <a:endParaRPr lang="en-US" sz="1200" b="1" dirty="0">
              <a:solidFill>
                <a:schemeClr val="tx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EC4FC3-AABD-6746-B2C3-535E6ED00D14}"/>
              </a:ext>
            </a:extLst>
          </p:cNvPr>
          <p:cNvSpPr/>
          <p:nvPr/>
        </p:nvSpPr>
        <p:spPr>
          <a:xfrm>
            <a:off x="8298954" y="5906877"/>
            <a:ext cx="784189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lnSpc>
                <a:spcPct val="95000"/>
              </a:lnSpc>
            </a:pPr>
            <a:r>
              <a:rPr lang="he-IL" sz="12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מצמיחים</a:t>
            </a:r>
            <a:endParaRPr lang="en-US" sz="1200" b="1" dirty="0">
              <a:solidFill>
                <a:schemeClr val="tx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81ACAF5-9D1A-EC4C-BBFF-9D582B0BC943}"/>
              </a:ext>
            </a:extLst>
          </p:cNvPr>
          <p:cNvSpPr/>
          <p:nvPr/>
        </p:nvSpPr>
        <p:spPr>
          <a:xfrm>
            <a:off x="7524256" y="3788594"/>
            <a:ext cx="487633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40%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7932B39-2F43-CD46-AE64-ACBE76ADCEBA}"/>
              </a:ext>
            </a:extLst>
          </p:cNvPr>
          <p:cNvSpPr/>
          <p:nvPr/>
        </p:nvSpPr>
        <p:spPr>
          <a:xfrm>
            <a:off x="7527461" y="4198366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30%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8F3B487-6455-9042-83C1-618671722799}"/>
              </a:ext>
            </a:extLst>
          </p:cNvPr>
          <p:cNvSpPr/>
          <p:nvPr/>
        </p:nvSpPr>
        <p:spPr>
          <a:xfrm>
            <a:off x="7527461" y="4608138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080ED3B-9521-8646-BD21-C420404C9BF7}"/>
              </a:ext>
            </a:extLst>
          </p:cNvPr>
          <p:cNvSpPr/>
          <p:nvPr/>
        </p:nvSpPr>
        <p:spPr>
          <a:xfrm>
            <a:off x="7612421" y="5427679"/>
            <a:ext cx="39946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0%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11ACFCE-2681-DE42-AB7D-3FA2D039FF0C}"/>
              </a:ext>
            </a:extLst>
          </p:cNvPr>
          <p:cNvSpPr/>
          <p:nvPr/>
        </p:nvSpPr>
        <p:spPr>
          <a:xfrm>
            <a:off x="7549904" y="5017910"/>
            <a:ext cx="461985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BDC9101-0945-6C49-9917-8E8DAC882A03}"/>
              </a:ext>
            </a:extLst>
          </p:cNvPr>
          <p:cNvSpPr/>
          <p:nvPr/>
        </p:nvSpPr>
        <p:spPr>
          <a:xfrm>
            <a:off x="11179088" y="5427679"/>
            <a:ext cx="375423" cy="2677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en-US" sz="1200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6%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2E4CB51-E344-A643-86C3-AF6A07FC8780}"/>
              </a:ext>
            </a:extLst>
          </p:cNvPr>
          <p:cNvSpPr/>
          <p:nvPr/>
        </p:nvSpPr>
        <p:spPr>
          <a:xfrm>
            <a:off x="9885639" y="5427679"/>
            <a:ext cx="453971" cy="2677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en-US" sz="1200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17%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C35C42-8C04-8249-8F7C-2C16C8A7CA5A}"/>
              </a:ext>
            </a:extLst>
          </p:cNvPr>
          <p:cNvSpPr/>
          <p:nvPr/>
        </p:nvSpPr>
        <p:spPr>
          <a:xfrm>
            <a:off x="8458417" y="5427679"/>
            <a:ext cx="453971" cy="2677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en-US" sz="1200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43%</a:t>
            </a:r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id="{70777669-563A-486D-9020-AC8AB96CF319}"/>
              </a:ext>
            </a:extLst>
          </p:cNvPr>
          <p:cNvSpPr txBox="1"/>
          <p:nvPr/>
        </p:nvSpPr>
        <p:spPr>
          <a:xfrm>
            <a:off x="2443396" y="160994"/>
            <a:ext cx="73052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17"/>
            <a:r>
              <a:rPr lang="he-IL" sz="3000" b="1" dirty="0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ממצאים: אימפקט ההכשרות וההשתלמויות</a:t>
            </a:r>
            <a:endParaRPr lang="en-US" sz="3000" b="1" dirty="0">
              <a:solidFill>
                <a:schemeClr val="accent6">
                  <a:lumMod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8" name="TextBox 166">
            <a:extLst>
              <a:ext uri="{FF2B5EF4-FFF2-40B4-BE49-F238E27FC236}">
                <a16:creationId xmlns:a16="http://schemas.microsoft.com/office/drawing/2014/main" id="{67BAB35F-F7CF-4261-8C59-37E22EF6D8AD}"/>
              </a:ext>
            </a:extLst>
          </p:cNvPr>
          <p:cNvSpPr txBox="1"/>
          <p:nvPr/>
        </p:nvSpPr>
        <p:spPr>
          <a:xfrm>
            <a:off x="168675" y="1489889"/>
            <a:ext cx="59273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e-IL" sz="14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ממוצעים, גודל האפקט ומובהקות ההבדל בין מצמיחים לבין אקדמיה</a:t>
            </a:r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7E2994B7-ABB0-472D-8BF7-640DD4D2CB50}"/>
              </a:ext>
            </a:extLst>
          </p:cNvPr>
          <p:cNvSpPr/>
          <p:nvPr/>
        </p:nvSpPr>
        <p:spPr>
          <a:xfrm>
            <a:off x="7527461" y="3378822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50%</a:t>
            </a:r>
          </a:p>
        </p:txBody>
      </p:sp>
      <p:sp>
        <p:nvSpPr>
          <p:cNvPr id="41" name="Rectangle 31">
            <a:extLst>
              <a:ext uri="{FF2B5EF4-FFF2-40B4-BE49-F238E27FC236}">
                <a16:creationId xmlns:a16="http://schemas.microsoft.com/office/drawing/2014/main" id="{CC5D10C7-5A9C-40D6-A06D-518B276E3FD1}"/>
              </a:ext>
            </a:extLst>
          </p:cNvPr>
          <p:cNvSpPr/>
          <p:nvPr/>
        </p:nvSpPr>
        <p:spPr>
          <a:xfrm>
            <a:off x="7525859" y="2969050"/>
            <a:ext cx="486030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60%</a:t>
            </a:r>
          </a:p>
        </p:txBody>
      </p:sp>
      <p:sp>
        <p:nvSpPr>
          <p:cNvPr id="49" name="Rectangle 31">
            <a:extLst>
              <a:ext uri="{FF2B5EF4-FFF2-40B4-BE49-F238E27FC236}">
                <a16:creationId xmlns:a16="http://schemas.microsoft.com/office/drawing/2014/main" id="{3E0E79AB-C0B8-4A4E-927B-523D63BE215B}"/>
              </a:ext>
            </a:extLst>
          </p:cNvPr>
          <p:cNvSpPr/>
          <p:nvPr/>
        </p:nvSpPr>
        <p:spPr>
          <a:xfrm>
            <a:off x="7530667" y="2559278"/>
            <a:ext cx="481222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70%</a:t>
            </a:r>
          </a:p>
        </p:txBody>
      </p:sp>
      <p:sp>
        <p:nvSpPr>
          <p:cNvPr id="50" name="Rectangle 31">
            <a:extLst>
              <a:ext uri="{FF2B5EF4-FFF2-40B4-BE49-F238E27FC236}">
                <a16:creationId xmlns:a16="http://schemas.microsoft.com/office/drawing/2014/main" id="{F4CD0BF6-C622-412A-AB3C-F84F66E0A529}"/>
              </a:ext>
            </a:extLst>
          </p:cNvPr>
          <p:cNvSpPr/>
          <p:nvPr/>
        </p:nvSpPr>
        <p:spPr>
          <a:xfrm>
            <a:off x="7527461" y="2149506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80%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33CB090D-934E-4B4D-AB8E-B5B980EA6B19}"/>
              </a:ext>
            </a:extLst>
          </p:cNvPr>
          <p:cNvSpPr txBox="1"/>
          <p:nvPr/>
        </p:nvSpPr>
        <p:spPr>
          <a:xfrm>
            <a:off x="7750628" y="6336370"/>
            <a:ext cx="410680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1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סקלת תשובות 0-5</a:t>
            </a:r>
          </a:p>
        </p:txBody>
      </p:sp>
      <p:sp>
        <p:nvSpPr>
          <p:cNvPr id="42" name="TextBox 166">
            <a:extLst>
              <a:ext uri="{FF2B5EF4-FFF2-40B4-BE49-F238E27FC236}">
                <a16:creationId xmlns:a16="http://schemas.microsoft.com/office/drawing/2014/main" id="{F9241B92-8CDE-4E3F-9E40-1F42D60669AC}"/>
              </a:ext>
            </a:extLst>
          </p:cNvPr>
          <p:cNvSpPr txBox="1"/>
          <p:nvPr/>
        </p:nvSpPr>
        <p:spPr>
          <a:xfrm>
            <a:off x="2358808" y="764047"/>
            <a:ext cx="7612506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914217"/>
            <a:r>
              <a:rPr lang="he-IL" sz="1600" b="1" dirty="0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ea typeface="League Spartan" charset="0"/>
                <a:cs typeface="Segoe UI Semibold" panose="020B0702040204020203" pitchFamily="34" charset="0"/>
              </a:rPr>
              <a:t>תרומת ההכשרה להתמודדות עם תוקפנות בכיתה מצד תלמידים מהשוליים החברתיים</a:t>
            </a:r>
            <a:endParaRPr lang="he-IL" sz="1100" dirty="0">
              <a:solidFill>
                <a:schemeClr val="accent6">
                  <a:lumMod val="25000"/>
                </a:schemeClr>
              </a:solidFill>
              <a:latin typeface="Segoe UI Semilight" panose="020B0402040204020203" pitchFamily="34" charset="0"/>
              <a:ea typeface="League Spartan" charset="0"/>
              <a:cs typeface="Segoe UI Semilight" panose="020B0402040204020203" pitchFamily="34" charset="0"/>
            </a:endParaRP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38861185-1636-416A-9B9F-D12339C14412}"/>
              </a:ext>
            </a:extLst>
          </p:cNvPr>
          <p:cNvSpPr txBox="1"/>
          <p:nvPr/>
        </p:nvSpPr>
        <p:spPr>
          <a:xfrm>
            <a:off x="7463246" y="1489889"/>
            <a:ext cx="42968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גודל התרומה: אחוזים של שכיחות 'רבה' &amp; 'רבה מאוד' </a:t>
            </a:r>
          </a:p>
        </p:txBody>
      </p: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9F975248-2B3C-4087-91BE-283B4011F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092721"/>
              </p:ext>
            </p:extLst>
          </p:nvPr>
        </p:nvGraphicFramePr>
        <p:xfrm>
          <a:off x="644433" y="1872513"/>
          <a:ext cx="5092328" cy="444511"/>
        </p:xfrm>
        <a:graphic>
          <a:graphicData uri="http://schemas.openxmlformats.org/drawingml/2006/table">
            <a:tbl>
              <a:tblPr rtl="1">
                <a:tableStyleId>{EB344D84-9AFB-497E-A393-DC336BA19D2E}</a:tableStyleId>
              </a:tblPr>
              <a:tblGrid>
                <a:gridCol w="935321">
                  <a:extLst>
                    <a:ext uri="{9D8B030D-6E8A-4147-A177-3AD203B41FA5}">
                      <a16:colId xmlns:a16="http://schemas.microsoft.com/office/drawing/2014/main" val="1854310144"/>
                    </a:ext>
                  </a:extLst>
                </a:gridCol>
                <a:gridCol w="935321">
                  <a:extLst>
                    <a:ext uri="{9D8B030D-6E8A-4147-A177-3AD203B41FA5}">
                      <a16:colId xmlns:a16="http://schemas.microsoft.com/office/drawing/2014/main" val="434998170"/>
                    </a:ext>
                  </a:extLst>
                </a:gridCol>
                <a:gridCol w="935321">
                  <a:extLst>
                    <a:ext uri="{9D8B030D-6E8A-4147-A177-3AD203B41FA5}">
                      <a16:colId xmlns:a16="http://schemas.microsoft.com/office/drawing/2014/main" val="2177361482"/>
                    </a:ext>
                  </a:extLst>
                </a:gridCol>
                <a:gridCol w="935321">
                  <a:extLst>
                    <a:ext uri="{9D8B030D-6E8A-4147-A177-3AD203B41FA5}">
                      <a16:colId xmlns:a16="http://schemas.microsoft.com/office/drawing/2014/main" val="3287365605"/>
                    </a:ext>
                  </a:extLst>
                </a:gridCol>
                <a:gridCol w="1351044">
                  <a:extLst>
                    <a:ext uri="{9D8B030D-6E8A-4147-A177-3AD203B41FA5}">
                      <a16:colId xmlns:a16="http://schemas.microsoft.com/office/drawing/2014/main" val="2784641876"/>
                    </a:ext>
                  </a:extLst>
                </a:gridCol>
              </a:tblGrid>
              <a:tr h="234961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מצמיחים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אקדמיה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מובהקות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גודל האפקט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bg2">
                              <a:lumMod val="6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השתלמויות אחרות</a:t>
                      </a:r>
                      <a:endParaRPr lang="he-IL" sz="1100" b="0" i="0" u="none" strike="noStrike" dirty="0">
                        <a:solidFill>
                          <a:schemeClr val="bg2">
                            <a:lumMod val="6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80607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2.75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0.92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&lt; .001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1.21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i="0" u="none" strike="noStrike" dirty="0">
                          <a:solidFill>
                            <a:schemeClr val="bg2">
                              <a:lumMod val="6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1.89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08276083"/>
                  </a:ext>
                </a:extLst>
              </a:tr>
            </a:tbl>
          </a:graphicData>
        </a:graphic>
      </p:graphicFrame>
      <p:sp>
        <p:nvSpPr>
          <p:cNvPr id="48" name="TextBox 166">
            <a:extLst>
              <a:ext uri="{FF2B5EF4-FFF2-40B4-BE49-F238E27FC236}">
                <a16:creationId xmlns:a16="http://schemas.microsoft.com/office/drawing/2014/main" id="{A6A08EC8-2BEE-425B-B37E-6911A9769C90}"/>
              </a:ext>
            </a:extLst>
          </p:cNvPr>
          <p:cNvSpPr txBox="1"/>
          <p:nvPr/>
        </p:nvSpPr>
        <p:spPr>
          <a:xfrm>
            <a:off x="187490" y="2966403"/>
            <a:ext cx="5927324" cy="140038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69875" algn="just">
              <a:spcAft>
                <a:spcPts val="600"/>
              </a:spcAft>
            </a:pPr>
            <a:r>
              <a:rPr lang="he-IL" sz="14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סיכום ממצאים</a:t>
            </a:r>
          </a:p>
          <a:p>
            <a:pPr marL="285750" indent="-285750" algn="just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he-IL" sz="1400" dirty="0">
                <a:solidFill>
                  <a:schemeClr val="tx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נמצא הבדל משמעותי (גודל אפקט של 1.21) ומובהק 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(p&lt;.001)</a:t>
            </a:r>
            <a:r>
              <a:rPr lang="he-IL" sz="1400" dirty="0">
                <a:solidFill>
                  <a:schemeClr val="tx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בין התרומה של מצמיחים לבין התרומה של האקדמיה להתמודדות עם תוקפנות בכיתה מצד תלמידים מהשוליים החברתיים</a:t>
            </a:r>
          </a:p>
          <a:p>
            <a:pPr marL="285750" indent="-285750" algn="just">
              <a:spcAft>
                <a:spcPts val="1200"/>
              </a:spcAft>
              <a:buClr>
                <a:srgbClr val="FF0000"/>
              </a:buClr>
              <a:buFont typeface="Segoe UI Semilight" panose="020B0402040204020203" pitchFamily="34" charset="0"/>
              <a:buChar char="!"/>
            </a:pPr>
            <a:r>
              <a:rPr lang="he-IL" sz="1400" dirty="0">
                <a:solidFill>
                  <a:schemeClr val="tx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התרומה בנושא זה נמצאה, באופן יחסי, נמוכה</a:t>
            </a:r>
          </a:p>
        </p:txBody>
      </p:sp>
      <p:sp>
        <p:nvSpPr>
          <p:cNvPr id="53" name="תיבת טקסט 52">
            <a:extLst>
              <a:ext uri="{FF2B5EF4-FFF2-40B4-BE49-F238E27FC236}">
                <a16:creationId xmlns:a16="http://schemas.microsoft.com/office/drawing/2014/main" id="{22417056-56D7-4433-8A94-428E1A304CCF}"/>
              </a:ext>
            </a:extLst>
          </p:cNvPr>
          <p:cNvSpPr txBox="1"/>
          <p:nvPr/>
        </p:nvSpPr>
        <p:spPr>
          <a:xfrm>
            <a:off x="1910834" y="2337348"/>
            <a:ext cx="410680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1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גודל אפקט של 0.8 ומעלה מבטא אפקט גדול</a:t>
            </a: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C6C04B96-572C-411D-BEDA-467A04938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981" y="1"/>
            <a:ext cx="1689019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gmail-m_-4461219054184864220תמונה 1">
            <a:extLst>
              <a:ext uri="{FF2B5EF4-FFF2-40B4-BE49-F238E27FC236}">
                <a16:creationId xmlns:a16="http://schemas.microsoft.com/office/drawing/2014/main" id="{63079741-9F98-4E70-B9CE-8ED3F1C865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71"/>
          <a:stretch/>
        </p:blipFill>
        <p:spPr bwMode="auto">
          <a:xfrm>
            <a:off x="4763" y="4778"/>
            <a:ext cx="972000" cy="5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477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6EF83D7-614F-1140-90AC-7D3488839E12}"/>
              </a:ext>
            </a:extLst>
          </p:cNvPr>
          <p:cNvSpPr/>
          <p:nvPr/>
        </p:nvSpPr>
        <p:spPr>
          <a:xfrm>
            <a:off x="8459748" y="2327020"/>
            <a:ext cx="459654" cy="34181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743606A-532A-1042-9E10-AB77F7F105B3}"/>
              </a:ext>
            </a:extLst>
          </p:cNvPr>
          <p:cNvSpPr/>
          <p:nvPr/>
        </p:nvSpPr>
        <p:spPr>
          <a:xfrm>
            <a:off x="8459747" y="4056360"/>
            <a:ext cx="469038" cy="168879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45720" bIns="45720" rtlCol="0" anchor="b" anchorCtr="0"/>
          <a:lstStyle/>
          <a:p>
            <a:pPr algn="ctr" defTabSz="914217" rtl="0"/>
            <a:endParaRPr lang="en-US" sz="1333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CDB7EEA-8FED-D648-B33C-B7DDFE46D3F8}"/>
              </a:ext>
            </a:extLst>
          </p:cNvPr>
          <p:cNvSpPr/>
          <p:nvPr/>
        </p:nvSpPr>
        <p:spPr>
          <a:xfrm>
            <a:off x="9869242" y="2327020"/>
            <a:ext cx="459654" cy="34181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27C76B2-F74C-FA45-8CA4-279C8755FC65}"/>
              </a:ext>
            </a:extLst>
          </p:cNvPr>
          <p:cNvSpPr/>
          <p:nvPr/>
        </p:nvSpPr>
        <p:spPr>
          <a:xfrm>
            <a:off x="9869241" y="4897220"/>
            <a:ext cx="468000" cy="847929"/>
          </a:xfrm>
          <a:prstGeom prst="roundRect">
            <a:avLst>
              <a:gd name="adj" fmla="val 4805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45720" bIns="45720" rtlCol="0" anchor="b" anchorCtr="0"/>
          <a:lstStyle/>
          <a:p>
            <a:pPr algn="ctr" defTabSz="914217" rtl="0"/>
            <a:endParaRPr lang="en-US" sz="1333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5892B80-402F-D745-B2FF-66D04C30CAAA}"/>
              </a:ext>
            </a:extLst>
          </p:cNvPr>
          <p:cNvSpPr/>
          <p:nvPr/>
        </p:nvSpPr>
        <p:spPr>
          <a:xfrm>
            <a:off x="11147058" y="2327020"/>
            <a:ext cx="459654" cy="34181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2E0DAA2-0EF8-3346-9349-D3D0EC0EAD86}"/>
              </a:ext>
            </a:extLst>
          </p:cNvPr>
          <p:cNvSpPr/>
          <p:nvPr/>
        </p:nvSpPr>
        <p:spPr>
          <a:xfrm>
            <a:off x="11147058" y="5368111"/>
            <a:ext cx="468000" cy="38948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45720" bIns="45720" rtlCol="0" anchor="b" anchorCtr="0"/>
          <a:lstStyle/>
          <a:p>
            <a:pPr algn="ctr" defTabSz="914217" rtl="0"/>
            <a:endParaRPr lang="en-US" sz="1333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406114D-9208-7A4B-B660-514E4CC5452B}"/>
              </a:ext>
            </a:extLst>
          </p:cNvPr>
          <p:cNvSpPr/>
          <p:nvPr/>
        </p:nvSpPr>
        <p:spPr>
          <a:xfrm>
            <a:off x="11023478" y="5906877"/>
            <a:ext cx="712054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lnSpc>
                <a:spcPct val="95000"/>
              </a:lnSpc>
            </a:pPr>
            <a:r>
              <a:rPr lang="he-IL" sz="12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אקדמיה</a:t>
            </a:r>
            <a:endParaRPr lang="en-US" sz="1200" b="1" dirty="0">
              <a:solidFill>
                <a:schemeClr val="tx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07A7E2-FA54-EC44-B9FD-ABE9AF5D8075}"/>
              </a:ext>
            </a:extLst>
          </p:cNvPr>
          <p:cNvSpPr/>
          <p:nvPr/>
        </p:nvSpPr>
        <p:spPr>
          <a:xfrm>
            <a:off x="9378863" y="5906877"/>
            <a:ext cx="1431803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lnSpc>
                <a:spcPct val="95000"/>
              </a:lnSpc>
            </a:pPr>
            <a:r>
              <a:rPr lang="he-IL" sz="12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השתלמויות אחרות</a:t>
            </a:r>
            <a:endParaRPr lang="en-US" sz="1200" b="1" dirty="0">
              <a:solidFill>
                <a:schemeClr val="tx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EC4FC3-AABD-6746-B2C3-535E6ED00D14}"/>
              </a:ext>
            </a:extLst>
          </p:cNvPr>
          <p:cNvSpPr/>
          <p:nvPr/>
        </p:nvSpPr>
        <p:spPr>
          <a:xfrm>
            <a:off x="8298954" y="5906877"/>
            <a:ext cx="784189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lnSpc>
                <a:spcPct val="95000"/>
              </a:lnSpc>
            </a:pPr>
            <a:r>
              <a:rPr lang="he-IL" sz="12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מצמיחים</a:t>
            </a:r>
            <a:endParaRPr lang="en-US" sz="1200" b="1" dirty="0">
              <a:solidFill>
                <a:schemeClr val="tx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81ACAF5-9D1A-EC4C-BBFF-9D582B0BC943}"/>
              </a:ext>
            </a:extLst>
          </p:cNvPr>
          <p:cNvSpPr/>
          <p:nvPr/>
        </p:nvSpPr>
        <p:spPr>
          <a:xfrm>
            <a:off x="7524256" y="3788594"/>
            <a:ext cx="487633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40%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7932B39-2F43-CD46-AE64-ACBE76ADCEBA}"/>
              </a:ext>
            </a:extLst>
          </p:cNvPr>
          <p:cNvSpPr/>
          <p:nvPr/>
        </p:nvSpPr>
        <p:spPr>
          <a:xfrm>
            <a:off x="7527461" y="4198366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30%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8F3B487-6455-9042-83C1-618671722799}"/>
              </a:ext>
            </a:extLst>
          </p:cNvPr>
          <p:cNvSpPr/>
          <p:nvPr/>
        </p:nvSpPr>
        <p:spPr>
          <a:xfrm>
            <a:off x="7527461" y="4608138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080ED3B-9521-8646-BD21-C420404C9BF7}"/>
              </a:ext>
            </a:extLst>
          </p:cNvPr>
          <p:cNvSpPr/>
          <p:nvPr/>
        </p:nvSpPr>
        <p:spPr>
          <a:xfrm>
            <a:off x="7612421" y="5427679"/>
            <a:ext cx="39946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0%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11ACFCE-2681-DE42-AB7D-3FA2D039FF0C}"/>
              </a:ext>
            </a:extLst>
          </p:cNvPr>
          <p:cNvSpPr/>
          <p:nvPr/>
        </p:nvSpPr>
        <p:spPr>
          <a:xfrm>
            <a:off x="7549904" y="5017910"/>
            <a:ext cx="461985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BDC9101-0945-6C49-9917-8E8DAC882A03}"/>
              </a:ext>
            </a:extLst>
          </p:cNvPr>
          <p:cNvSpPr/>
          <p:nvPr/>
        </p:nvSpPr>
        <p:spPr>
          <a:xfrm>
            <a:off x="11179088" y="5427679"/>
            <a:ext cx="375423" cy="2677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en-US" sz="1200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4%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2E4CB51-E344-A643-86C3-AF6A07FC8780}"/>
              </a:ext>
            </a:extLst>
          </p:cNvPr>
          <p:cNvSpPr/>
          <p:nvPr/>
        </p:nvSpPr>
        <p:spPr>
          <a:xfrm>
            <a:off x="9885639" y="5427679"/>
            <a:ext cx="453971" cy="2677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en-US" sz="1200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15%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C35C42-8C04-8249-8F7C-2C16C8A7CA5A}"/>
              </a:ext>
            </a:extLst>
          </p:cNvPr>
          <p:cNvSpPr/>
          <p:nvPr/>
        </p:nvSpPr>
        <p:spPr>
          <a:xfrm>
            <a:off x="8458417" y="5427679"/>
            <a:ext cx="453971" cy="2677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en-US" sz="1200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35%</a:t>
            </a:r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id="{70777669-563A-486D-9020-AC8AB96CF319}"/>
              </a:ext>
            </a:extLst>
          </p:cNvPr>
          <p:cNvSpPr txBox="1"/>
          <p:nvPr/>
        </p:nvSpPr>
        <p:spPr>
          <a:xfrm>
            <a:off x="2443396" y="160994"/>
            <a:ext cx="73052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17"/>
            <a:r>
              <a:rPr lang="he-IL" sz="3000" b="1" dirty="0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ממצאים: אימפקט ההכשרות וההשתלמויות</a:t>
            </a:r>
            <a:endParaRPr lang="en-US" sz="3000" b="1" dirty="0">
              <a:solidFill>
                <a:schemeClr val="accent6">
                  <a:lumMod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8" name="TextBox 166">
            <a:extLst>
              <a:ext uri="{FF2B5EF4-FFF2-40B4-BE49-F238E27FC236}">
                <a16:creationId xmlns:a16="http://schemas.microsoft.com/office/drawing/2014/main" id="{67BAB35F-F7CF-4261-8C59-37E22EF6D8AD}"/>
              </a:ext>
            </a:extLst>
          </p:cNvPr>
          <p:cNvSpPr txBox="1"/>
          <p:nvPr/>
        </p:nvSpPr>
        <p:spPr>
          <a:xfrm>
            <a:off x="168675" y="1489889"/>
            <a:ext cx="59273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e-IL" sz="14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ממוצעים, גודל האפקט ומובהקות ההבדל בין מצמיחים לבין אקדמיה</a:t>
            </a:r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7E2994B7-ABB0-472D-8BF7-640DD4D2CB50}"/>
              </a:ext>
            </a:extLst>
          </p:cNvPr>
          <p:cNvSpPr/>
          <p:nvPr/>
        </p:nvSpPr>
        <p:spPr>
          <a:xfrm>
            <a:off x="7527461" y="3378822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50%</a:t>
            </a:r>
          </a:p>
        </p:txBody>
      </p:sp>
      <p:sp>
        <p:nvSpPr>
          <p:cNvPr id="41" name="Rectangle 31">
            <a:extLst>
              <a:ext uri="{FF2B5EF4-FFF2-40B4-BE49-F238E27FC236}">
                <a16:creationId xmlns:a16="http://schemas.microsoft.com/office/drawing/2014/main" id="{CC5D10C7-5A9C-40D6-A06D-518B276E3FD1}"/>
              </a:ext>
            </a:extLst>
          </p:cNvPr>
          <p:cNvSpPr/>
          <p:nvPr/>
        </p:nvSpPr>
        <p:spPr>
          <a:xfrm>
            <a:off x="7525859" y="2969050"/>
            <a:ext cx="486030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60%</a:t>
            </a:r>
          </a:p>
        </p:txBody>
      </p:sp>
      <p:sp>
        <p:nvSpPr>
          <p:cNvPr id="49" name="Rectangle 31">
            <a:extLst>
              <a:ext uri="{FF2B5EF4-FFF2-40B4-BE49-F238E27FC236}">
                <a16:creationId xmlns:a16="http://schemas.microsoft.com/office/drawing/2014/main" id="{3E0E79AB-C0B8-4A4E-927B-523D63BE215B}"/>
              </a:ext>
            </a:extLst>
          </p:cNvPr>
          <p:cNvSpPr/>
          <p:nvPr/>
        </p:nvSpPr>
        <p:spPr>
          <a:xfrm>
            <a:off x="7530667" y="2559278"/>
            <a:ext cx="481222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70%</a:t>
            </a:r>
          </a:p>
        </p:txBody>
      </p:sp>
      <p:sp>
        <p:nvSpPr>
          <p:cNvPr id="50" name="Rectangle 31">
            <a:extLst>
              <a:ext uri="{FF2B5EF4-FFF2-40B4-BE49-F238E27FC236}">
                <a16:creationId xmlns:a16="http://schemas.microsoft.com/office/drawing/2014/main" id="{F4CD0BF6-C622-412A-AB3C-F84F66E0A529}"/>
              </a:ext>
            </a:extLst>
          </p:cNvPr>
          <p:cNvSpPr/>
          <p:nvPr/>
        </p:nvSpPr>
        <p:spPr>
          <a:xfrm>
            <a:off x="7527461" y="2149506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80%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33CB090D-934E-4B4D-AB8E-B5B980EA6B19}"/>
              </a:ext>
            </a:extLst>
          </p:cNvPr>
          <p:cNvSpPr txBox="1"/>
          <p:nvPr/>
        </p:nvSpPr>
        <p:spPr>
          <a:xfrm>
            <a:off x="7750628" y="6336370"/>
            <a:ext cx="410680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1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סקלת תשובות 0-5</a:t>
            </a:r>
          </a:p>
        </p:txBody>
      </p:sp>
      <p:sp>
        <p:nvSpPr>
          <p:cNvPr id="42" name="TextBox 166">
            <a:extLst>
              <a:ext uri="{FF2B5EF4-FFF2-40B4-BE49-F238E27FC236}">
                <a16:creationId xmlns:a16="http://schemas.microsoft.com/office/drawing/2014/main" id="{F9241B92-8CDE-4E3F-9E40-1F42D60669AC}"/>
              </a:ext>
            </a:extLst>
          </p:cNvPr>
          <p:cNvSpPr txBox="1"/>
          <p:nvPr/>
        </p:nvSpPr>
        <p:spPr>
          <a:xfrm>
            <a:off x="1497874" y="764047"/>
            <a:ext cx="8841736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914217"/>
            <a:r>
              <a:rPr lang="he-IL" sz="1600" b="1" dirty="0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ea typeface="League Spartan" charset="0"/>
                <a:cs typeface="Segoe UI Semibold" panose="020B0702040204020203" pitchFamily="34" charset="0"/>
              </a:rPr>
              <a:t>תרומת ההכשרה להתמודדות עם חברות לא מאוזנת / שלילית [תוקפנות מתמשכת בתוך חברות]</a:t>
            </a:r>
            <a:endParaRPr lang="he-IL" sz="1100" dirty="0">
              <a:solidFill>
                <a:schemeClr val="accent6">
                  <a:lumMod val="25000"/>
                </a:schemeClr>
              </a:solidFill>
              <a:latin typeface="Segoe UI Semilight" panose="020B0402040204020203" pitchFamily="34" charset="0"/>
              <a:ea typeface="League Spartan" charset="0"/>
              <a:cs typeface="Segoe UI Semilight" panose="020B0402040204020203" pitchFamily="34" charset="0"/>
            </a:endParaRP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38861185-1636-416A-9B9F-D12339C14412}"/>
              </a:ext>
            </a:extLst>
          </p:cNvPr>
          <p:cNvSpPr txBox="1"/>
          <p:nvPr/>
        </p:nvSpPr>
        <p:spPr>
          <a:xfrm>
            <a:off x="7463246" y="1489889"/>
            <a:ext cx="42968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גודל התרומה: אחוזים של שכיחות 'רבה' &amp; 'רבה מאוד' </a:t>
            </a:r>
          </a:p>
        </p:txBody>
      </p: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9F975248-2B3C-4087-91BE-283B4011F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480680"/>
              </p:ext>
            </p:extLst>
          </p:nvPr>
        </p:nvGraphicFramePr>
        <p:xfrm>
          <a:off x="644433" y="1872513"/>
          <a:ext cx="5092328" cy="444511"/>
        </p:xfrm>
        <a:graphic>
          <a:graphicData uri="http://schemas.openxmlformats.org/drawingml/2006/table">
            <a:tbl>
              <a:tblPr rtl="1">
                <a:tableStyleId>{EB344D84-9AFB-497E-A393-DC336BA19D2E}</a:tableStyleId>
              </a:tblPr>
              <a:tblGrid>
                <a:gridCol w="935321">
                  <a:extLst>
                    <a:ext uri="{9D8B030D-6E8A-4147-A177-3AD203B41FA5}">
                      <a16:colId xmlns:a16="http://schemas.microsoft.com/office/drawing/2014/main" val="1854310144"/>
                    </a:ext>
                  </a:extLst>
                </a:gridCol>
                <a:gridCol w="935321">
                  <a:extLst>
                    <a:ext uri="{9D8B030D-6E8A-4147-A177-3AD203B41FA5}">
                      <a16:colId xmlns:a16="http://schemas.microsoft.com/office/drawing/2014/main" val="434998170"/>
                    </a:ext>
                  </a:extLst>
                </a:gridCol>
                <a:gridCol w="935321">
                  <a:extLst>
                    <a:ext uri="{9D8B030D-6E8A-4147-A177-3AD203B41FA5}">
                      <a16:colId xmlns:a16="http://schemas.microsoft.com/office/drawing/2014/main" val="2177361482"/>
                    </a:ext>
                  </a:extLst>
                </a:gridCol>
                <a:gridCol w="935321">
                  <a:extLst>
                    <a:ext uri="{9D8B030D-6E8A-4147-A177-3AD203B41FA5}">
                      <a16:colId xmlns:a16="http://schemas.microsoft.com/office/drawing/2014/main" val="3287365605"/>
                    </a:ext>
                  </a:extLst>
                </a:gridCol>
                <a:gridCol w="1351044">
                  <a:extLst>
                    <a:ext uri="{9D8B030D-6E8A-4147-A177-3AD203B41FA5}">
                      <a16:colId xmlns:a16="http://schemas.microsoft.com/office/drawing/2014/main" val="2784641876"/>
                    </a:ext>
                  </a:extLst>
                </a:gridCol>
              </a:tblGrid>
              <a:tr h="234961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מצמיחים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אקדמיה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מובהקות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גודל האפקט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bg2">
                              <a:lumMod val="6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השתלמויות אחרות</a:t>
                      </a:r>
                      <a:endParaRPr lang="he-IL" sz="1100" b="0" i="0" u="none" strike="noStrike" dirty="0">
                        <a:solidFill>
                          <a:schemeClr val="bg2">
                            <a:lumMod val="6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80607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2.55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0.77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&lt; .001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1.19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i="0" u="none" strike="noStrike" dirty="0">
                          <a:solidFill>
                            <a:schemeClr val="bg2">
                              <a:lumMod val="6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1.69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08276083"/>
                  </a:ext>
                </a:extLst>
              </a:tr>
            </a:tbl>
          </a:graphicData>
        </a:graphic>
      </p:graphicFrame>
      <p:sp>
        <p:nvSpPr>
          <p:cNvPr id="48" name="TextBox 166">
            <a:extLst>
              <a:ext uri="{FF2B5EF4-FFF2-40B4-BE49-F238E27FC236}">
                <a16:creationId xmlns:a16="http://schemas.microsoft.com/office/drawing/2014/main" id="{A6A08EC8-2BEE-425B-B37E-6911A9769C90}"/>
              </a:ext>
            </a:extLst>
          </p:cNvPr>
          <p:cNvSpPr txBox="1"/>
          <p:nvPr/>
        </p:nvSpPr>
        <p:spPr>
          <a:xfrm>
            <a:off x="187490" y="2966403"/>
            <a:ext cx="5927324" cy="140038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69875" algn="just">
              <a:spcAft>
                <a:spcPts val="600"/>
              </a:spcAft>
            </a:pPr>
            <a:r>
              <a:rPr lang="he-IL" sz="14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סיכום ממצאים</a:t>
            </a:r>
          </a:p>
          <a:p>
            <a:pPr marL="285750" indent="-285750" algn="just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he-IL" sz="1400" dirty="0">
                <a:solidFill>
                  <a:schemeClr val="tx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נמצא הבדל משמעותי (גודל אפקט של 1.21) ומובהק 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(p&lt;.001)</a:t>
            </a:r>
            <a:r>
              <a:rPr lang="he-IL" sz="1400" dirty="0">
                <a:solidFill>
                  <a:schemeClr val="tx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בין התרומה של מצמיחים לבין התרומה של האקדמיה להתמודדות עם חברות לא מאוזנת / שלילית [תוקפנות מתמשכת בתוך חברות]</a:t>
            </a:r>
          </a:p>
          <a:p>
            <a:pPr marL="285750" indent="-285750" algn="just">
              <a:spcAft>
                <a:spcPts val="1200"/>
              </a:spcAft>
              <a:buClr>
                <a:srgbClr val="FF0000"/>
              </a:buClr>
              <a:buFont typeface="Segoe UI Semilight" panose="020B0402040204020203" pitchFamily="34" charset="0"/>
              <a:buChar char="!"/>
            </a:pPr>
            <a:r>
              <a:rPr lang="he-IL" sz="1400" dirty="0">
                <a:solidFill>
                  <a:schemeClr val="tx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התרומה בנושא זה נמצאה, באופן יחסי, נמוכה</a:t>
            </a:r>
          </a:p>
        </p:txBody>
      </p:sp>
      <p:sp>
        <p:nvSpPr>
          <p:cNvPr id="53" name="תיבת טקסט 52">
            <a:extLst>
              <a:ext uri="{FF2B5EF4-FFF2-40B4-BE49-F238E27FC236}">
                <a16:creationId xmlns:a16="http://schemas.microsoft.com/office/drawing/2014/main" id="{22417056-56D7-4433-8A94-428E1A304CCF}"/>
              </a:ext>
            </a:extLst>
          </p:cNvPr>
          <p:cNvSpPr txBox="1"/>
          <p:nvPr/>
        </p:nvSpPr>
        <p:spPr>
          <a:xfrm>
            <a:off x="1910834" y="2337348"/>
            <a:ext cx="410680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1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גודל אפקט של 0.8 ומעלה מבטא אפקט גדול</a:t>
            </a:r>
          </a:p>
        </p:txBody>
      </p:sp>
      <p:pic>
        <p:nvPicPr>
          <p:cNvPr id="39" name="gmail-m_-4461219054184864220תמונה 1">
            <a:extLst>
              <a:ext uri="{FF2B5EF4-FFF2-40B4-BE49-F238E27FC236}">
                <a16:creationId xmlns:a16="http://schemas.microsoft.com/office/drawing/2014/main" id="{46916E24-581D-421E-AD71-C210F290D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71"/>
          <a:stretch/>
        </p:blipFill>
        <p:spPr bwMode="auto">
          <a:xfrm>
            <a:off x="4763" y="4778"/>
            <a:ext cx="972000" cy="5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899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6EF83D7-614F-1140-90AC-7D3488839E12}"/>
              </a:ext>
            </a:extLst>
          </p:cNvPr>
          <p:cNvSpPr/>
          <p:nvPr/>
        </p:nvSpPr>
        <p:spPr>
          <a:xfrm>
            <a:off x="8459748" y="2327020"/>
            <a:ext cx="459654" cy="34181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743606A-532A-1042-9E10-AB77F7F105B3}"/>
              </a:ext>
            </a:extLst>
          </p:cNvPr>
          <p:cNvSpPr/>
          <p:nvPr/>
        </p:nvSpPr>
        <p:spPr>
          <a:xfrm>
            <a:off x="8459746" y="2147100"/>
            <a:ext cx="468000" cy="3598051"/>
          </a:xfrm>
          <a:prstGeom prst="roundRect">
            <a:avLst>
              <a:gd name="adj" fmla="val 50000"/>
            </a:avLst>
          </a:prstGeom>
          <a:solidFill>
            <a:srgbClr val="84C8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45720" bIns="45720" rtlCol="0" anchor="b" anchorCtr="0"/>
          <a:lstStyle/>
          <a:p>
            <a:pPr algn="ctr" defTabSz="914217" rtl="0"/>
            <a:endParaRPr lang="en-US" sz="1333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CDB7EEA-8FED-D648-B33C-B7DDFE46D3F8}"/>
              </a:ext>
            </a:extLst>
          </p:cNvPr>
          <p:cNvSpPr/>
          <p:nvPr/>
        </p:nvSpPr>
        <p:spPr>
          <a:xfrm>
            <a:off x="9869242" y="2327020"/>
            <a:ext cx="459654" cy="34181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27C76B2-F74C-FA45-8CA4-279C8755FC65}"/>
              </a:ext>
            </a:extLst>
          </p:cNvPr>
          <p:cNvSpPr/>
          <p:nvPr/>
        </p:nvSpPr>
        <p:spPr>
          <a:xfrm>
            <a:off x="9869241" y="3551068"/>
            <a:ext cx="466899" cy="2194081"/>
          </a:xfrm>
          <a:prstGeom prst="roundRect">
            <a:avLst>
              <a:gd name="adj" fmla="val 48050"/>
            </a:avLst>
          </a:prstGeom>
          <a:solidFill>
            <a:srgbClr val="84C8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45720" bIns="45720" rtlCol="0" anchor="b" anchorCtr="0"/>
          <a:lstStyle/>
          <a:p>
            <a:pPr algn="ctr" defTabSz="914217" rtl="0"/>
            <a:endParaRPr lang="en-US" sz="1333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5892B80-402F-D745-B2FF-66D04C30CAAA}"/>
              </a:ext>
            </a:extLst>
          </p:cNvPr>
          <p:cNvSpPr/>
          <p:nvPr/>
        </p:nvSpPr>
        <p:spPr>
          <a:xfrm>
            <a:off x="11147058" y="2327020"/>
            <a:ext cx="459654" cy="34181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2E0DAA2-0EF8-3346-9349-D3D0EC0EAD86}"/>
              </a:ext>
            </a:extLst>
          </p:cNvPr>
          <p:cNvSpPr/>
          <p:nvPr/>
        </p:nvSpPr>
        <p:spPr>
          <a:xfrm>
            <a:off x="11147057" y="4758431"/>
            <a:ext cx="468000" cy="99916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45720" bIns="45720" rtlCol="0" anchor="b" anchorCtr="0"/>
          <a:lstStyle/>
          <a:p>
            <a:pPr algn="ctr" defTabSz="914217" rtl="0"/>
            <a:endParaRPr lang="en-US" sz="1333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406114D-9208-7A4B-B660-514E4CC5452B}"/>
              </a:ext>
            </a:extLst>
          </p:cNvPr>
          <p:cNvSpPr/>
          <p:nvPr/>
        </p:nvSpPr>
        <p:spPr>
          <a:xfrm>
            <a:off x="11023478" y="5906877"/>
            <a:ext cx="712054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lnSpc>
                <a:spcPct val="95000"/>
              </a:lnSpc>
            </a:pPr>
            <a:r>
              <a:rPr lang="he-IL" sz="12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אקדמיה</a:t>
            </a:r>
            <a:endParaRPr lang="en-US" sz="1200" b="1" dirty="0">
              <a:solidFill>
                <a:schemeClr val="tx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07A7E2-FA54-EC44-B9FD-ABE9AF5D8075}"/>
              </a:ext>
            </a:extLst>
          </p:cNvPr>
          <p:cNvSpPr/>
          <p:nvPr/>
        </p:nvSpPr>
        <p:spPr>
          <a:xfrm>
            <a:off x="9378863" y="5906877"/>
            <a:ext cx="1431803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lnSpc>
                <a:spcPct val="95000"/>
              </a:lnSpc>
            </a:pPr>
            <a:r>
              <a:rPr lang="he-IL" sz="12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השתלמויות אחרות</a:t>
            </a:r>
            <a:endParaRPr lang="en-US" sz="1200" b="1" dirty="0">
              <a:solidFill>
                <a:schemeClr val="tx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EC4FC3-AABD-6746-B2C3-535E6ED00D14}"/>
              </a:ext>
            </a:extLst>
          </p:cNvPr>
          <p:cNvSpPr/>
          <p:nvPr/>
        </p:nvSpPr>
        <p:spPr>
          <a:xfrm>
            <a:off x="8298954" y="5906877"/>
            <a:ext cx="784189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lnSpc>
                <a:spcPct val="95000"/>
              </a:lnSpc>
            </a:pPr>
            <a:r>
              <a:rPr lang="he-IL" sz="12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מצמיחים</a:t>
            </a:r>
            <a:endParaRPr lang="en-US" sz="1200" b="1" dirty="0">
              <a:solidFill>
                <a:schemeClr val="tx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81ACAF5-9D1A-EC4C-BBFF-9D582B0BC943}"/>
              </a:ext>
            </a:extLst>
          </p:cNvPr>
          <p:cNvSpPr/>
          <p:nvPr/>
        </p:nvSpPr>
        <p:spPr>
          <a:xfrm>
            <a:off x="7524256" y="3788594"/>
            <a:ext cx="487633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40%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7932B39-2F43-CD46-AE64-ACBE76ADCEBA}"/>
              </a:ext>
            </a:extLst>
          </p:cNvPr>
          <p:cNvSpPr/>
          <p:nvPr/>
        </p:nvSpPr>
        <p:spPr>
          <a:xfrm>
            <a:off x="7527461" y="4198366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30%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8F3B487-6455-9042-83C1-618671722799}"/>
              </a:ext>
            </a:extLst>
          </p:cNvPr>
          <p:cNvSpPr/>
          <p:nvPr/>
        </p:nvSpPr>
        <p:spPr>
          <a:xfrm>
            <a:off x="7527461" y="4608138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080ED3B-9521-8646-BD21-C420404C9BF7}"/>
              </a:ext>
            </a:extLst>
          </p:cNvPr>
          <p:cNvSpPr/>
          <p:nvPr/>
        </p:nvSpPr>
        <p:spPr>
          <a:xfrm>
            <a:off x="7612421" y="5427679"/>
            <a:ext cx="39946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0%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11ACFCE-2681-DE42-AB7D-3FA2D039FF0C}"/>
              </a:ext>
            </a:extLst>
          </p:cNvPr>
          <p:cNvSpPr/>
          <p:nvPr/>
        </p:nvSpPr>
        <p:spPr>
          <a:xfrm>
            <a:off x="7549904" y="5017910"/>
            <a:ext cx="461985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BDC9101-0945-6C49-9917-8E8DAC882A03}"/>
              </a:ext>
            </a:extLst>
          </p:cNvPr>
          <p:cNvSpPr/>
          <p:nvPr/>
        </p:nvSpPr>
        <p:spPr>
          <a:xfrm>
            <a:off x="11139814" y="5427679"/>
            <a:ext cx="453971" cy="2677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en-US" sz="1200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20%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2E4CB51-E344-A643-86C3-AF6A07FC8780}"/>
              </a:ext>
            </a:extLst>
          </p:cNvPr>
          <p:cNvSpPr/>
          <p:nvPr/>
        </p:nvSpPr>
        <p:spPr>
          <a:xfrm>
            <a:off x="9885639" y="5427679"/>
            <a:ext cx="453971" cy="2677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en-US" sz="1200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50%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C35C42-8C04-8249-8F7C-2C16C8A7CA5A}"/>
              </a:ext>
            </a:extLst>
          </p:cNvPr>
          <p:cNvSpPr/>
          <p:nvPr/>
        </p:nvSpPr>
        <p:spPr>
          <a:xfrm>
            <a:off x="8458417" y="5427679"/>
            <a:ext cx="453971" cy="2677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en-US" sz="1200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83%</a:t>
            </a:r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id="{70777669-563A-486D-9020-AC8AB96CF319}"/>
              </a:ext>
            </a:extLst>
          </p:cNvPr>
          <p:cNvSpPr txBox="1"/>
          <p:nvPr/>
        </p:nvSpPr>
        <p:spPr>
          <a:xfrm>
            <a:off x="1042208" y="224969"/>
            <a:ext cx="9187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17"/>
            <a:r>
              <a:rPr lang="he-IL" sz="2400" b="1" dirty="0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ממצאים: רלוונטיות ההכשרות וההשתלמויות לנושא האקלים הכיתתי</a:t>
            </a:r>
            <a:endParaRPr lang="en-US" sz="2400" b="1" dirty="0">
              <a:solidFill>
                <a:schemeClr val="accent6">
                  <a:lumMod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8" name="TextBox 166">
            <a:extLst>
              <a:ext uri="{FF2B5EF4-FFF2-40B4-BE49-F238E27FC236}">
                <a16:creationId xmlns:a16="http://schemas.microsoft.com/office/drawing/2014/main" id="{67BAB35F-F7CF-4261-8C59-37E22EF6D8AD}"/>
              </a:ext>
            </a:extLst>
          </p:cNvPr>
          <p:cNvSpPr txBox="1"/>
          <p:nvPr/>
        </p:nvSpPr>
        <p:spPr>
          <a:xfrm>
            <a:off x="168675" y="1489889"/>
            <a:ext cx="59273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e-IL" sz="14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ממוצעים, גודל האפקט ומובהקות ההבדל בין מצמיחים לבין אקדמיה</a:t>
            </a:r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7E2994B7-ABB0-472D-8BF7-640DD4D2CB50}"/>
              </a:ext>
            </a:extLst>
          </p:cNvPr>
          <p:cNvSpPr/>
          <p:nvPr/>
        </p:nvSpPr>
        <p:spPr>
          <a:xfrm>
            <a:off x="7527461" y="3378822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50%</a:t>
            </a:r>
          </a:p>
        </p:txBody>
      </p:sp>
      <p:sp>
        <p:nvSpPr>
          <p:cNvPr id="41" name="Rectangle 31">
            <a:extLst>
              <a:ext uri="{FF2B5EF4-FFF2-40B4-BE49-F238E27FC236}">
                <a16:creationId xmlns:a16="http://schemas.microsoft.com/office/drawing/2014/main" id="{CC5D10C7-5A9C-40D6-A06D-518B276E3FD1}"/>
              </a:ext>
            </a:extLst>
          </p:cNvPr>
          <p:cNvSpPr/>
          <p:nvPr/>
        </p:nvSpPr>
        <p:spPr>
          <a:xfrm>
            <a:off x="7525859" y="2969050"/>
            <a:ext cx="486030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60%</a:t>
            </a:r>
          </a:p>
        </p:txBody>
      </p:sp>
      <p:sp>
        <p:nvSpPr>
          <p:cNvPr id="49" name="Rectangle 31">
            <a:extLst>
              <a:ext uri="{FF2B5EF4-FFF2-40B4-BE49-F238E27FC236}">
                <a16:creationId xmlns:a16="http://schemas.microsoft.com/office/drawing/2014/main" id="{3E0E79AB-C0B8-4A4E-927B-523D63BE215B}"/>
              </a:ext>
            </a:extLst>
          </p:cNvPr>
          <p:cNvSpPr/>
          <p:nvPr/>
        </p:nvSpPr>
        <p:spPr>
          <a:xfrm>
            <a:off x="7530667" y="2559278"/>
            <a:ext cx="481222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70%</a:t>
            </a:r>
          </a:p>
        </p:txBody>
      </p:sp>
      <p:sp>
        <p:nvSpPr>
          <p:cNvPr id="50" name="Rectangle 31">
            <a:extLst>
              <a:ext uri="{FF2B5EF4-FFF2-40B4-BE49-F238E27FC236}">
                <a16:creationId xmlns:a16="http://schemas.microsoft.com/office/drawing/2014/main" id="{F4CD0BF6-C622-412A-AB3C-F84F66E0A529}"/>
              </a:ext>
            </a:extLst>
          </p:cNvPr>
          <p:cNvSpPr/>
          <p:nvPr/>
        </p:nvSpPr>
        <p:spPr>
          <a:xfrm>
            <a:off x="7527461" y="2149506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80%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33CB090D-934E-4B4D-AB8E-B5B980EA6B19}"/>
              </a:ext>
            </a:extLst>
          </p:cNvPr>
          <p:cNvSpPr txBox="1"/>
          <p:nvPr/>
        </p:nvSpPr>
        <p:spPr>
          <a:xfrm>
            <a:off x="7750628" y="6336370"/>
            <a:ext cx="410680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1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סקלת תשובות 1-5</a:t>
            </a: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38861185-1636-416A-9B9F-D12339C14412}"/>
              </a:ext>
            </a:extLst>
          </p:cNvPr>
          <p:cNvSpPr txBox="1"/>
          <p:nvPr/>
        </p:nvSpPr>
        <p:spPr>
          <a:xfrm>
            <a:off x="7463246" y="1489889"/>
            <a:ext cx="42968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גודל התרומה: אחוזים של שכיחות 'רבה' &amp; 'רבה מאוד' </a:t>
            </a:r>
          </a:p>
        </p:txBody>
      </p: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9F975248-2B3C-4087-91BE-283B4011F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106316"/>
              </p:ext>
            </p:extLst>
          </p:nvPr>
        </p:nvGraphicFramePr>
        <p:xfrm>
          <a:off x="644433" y="1872513"/>
          <a:ext cx="5092328" cy="444511"/>
        </p:xfrm>
        <a:graphic>
          <a:graphicData uri="http://schemas.openxmlformats.org/drawingml/2006/table">
            <a:tbl>
              <a:tblPr rtl="1">
                <a:tableStyleId>{EB344D84-9AFB-497E-A393-DC336BA19D2E}</a:tableStyleId>
              </a:tblPr>
              <a:tblGrid>
                <a:gridCol w="935321">
                  <a:extLst>
                    <a:ext uri="{9D8B030D-6E8A-4147-A177-3AD203B41FA5}">
                      <a16:colId xmlns:a16="http://schemas.microsoft.com/office/drawing/2014/main" val="1854310144"/>
                    </a:ext>
                  </a:extLst>
                </a:gridCol>
                <a:gridCol w="935321">
                  <a:extLst>
                    <a:ext uri="{9D8B030D-6E8A-4147-A177-3AD203B41FA5}">
                      <a16:colId xmlns:a16="http://schemas.microsoft.com/office/drawing/2014/main" val="434998170"/>
                    </a:ext>
                  </a:extLst>
                </a:gridCol>
                <a:gridCol w="935321">
                  <a:extLst>
                    <a:ext uri="{9D8B030D-6E8A-4147-A177-3AD203B41FA5}">
                      <a16:colId xmlns:a16="http://schemas.microsoft.com/office/drawing/2014/main" val="2177361482"/>
                    </a:ext>
                  </a:extLst>
                </a:gridCol>
                <a:gridCol w="935321">
                  <a:extLst>
                    <a:ext uri="{9D8B030D-6E8A-4147-A177-3AD203B41FA5}">
                      <a16:colId xmlns:a16="http://schemas.microsoft.com/office/drawing/2014/main" val="3287365605"/>
                    </a:ext>
                  </a:extLst>
                </a:gridCol>
                <a:gridCol w="1351044">
                  <a:extLst>
                    <a:ext uri="{9D8B030D-6E8A-4147-A177-3AD203B41FA5}">
                      <a16:colId xmlns:a16="http://schemas.microsoft.com/office/drawing/2014/main" val="2784641876"/>
                    </a:ext>
                  </a:extLst>
                </a:gridCol>
              </a:tblGrid>
              <a:tr h="234961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מצמיחים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אקדמיה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מובהקות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גודל האפקט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bg2">
                              <a:lumMod val="6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השתלמויות אחרות</a:t>
                      </a:r>
                      <a:endParaRPr lang="he-IL" sz="1100" b="0" i="0" u="none" strike="noStrike" dirty="0">
                        <a:solidFill>
                          <a:schemeClr val="bg2">
                            <a:lumMod val="6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80607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4.32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2.52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&lt; .001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1.59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i="0" u="none" strike="noStrike" dirty="0">
                          <a:solidFill>
                            <a:schemeClr val="bg2">
                              <a:lumMod val="6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3.39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08276083"/>
                  </a:ext>
                </a:extLst>
              </a:tr>
            </a:tbl>
          </a:graphicData>
        </a:graphic>
      </p:graphicFrame>
      <p:sp>
        <p:nvSpPr>
          <p:cNvPr id="48" name="TextBox 166">
            <a:extLst>
              <a:ext uri="{FF2B5EF4-FFF2-40B4-BE49-F238E27FC236}">
                <a16:creationId xmlns:a16="http://schemas.microsoft.com/office/drawing/2014/main" id="{A6A08EC8-2BEE-425B-B37E-6911A9769C90}"/>
              </a:ext>
            </a:extLst>
          </p:cNvPr>
          <p:cNvSpPr txBox="1"/>
          <p:nvPr/>
        </p:nvSpPr>
        <p:spPr>
          <a:xfrm>
            <a:off x="187490" y="3258790"/>
            <a:ext cx="5927324" cy="81560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69875" algn="just">
              <a:spcAft>
                <a:spcPts val="600"/>
              </a:spcAft>
            </a:pPr>
            <a:r>
              <a:rPr lang="he-IL" sz="14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סיכום ממצאים</a:t>
            </a:r>
          </a:p>
          <a:p>
            <a:pPr marL="285750" indent="-285750" algn="just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he-IL" sz="1400" dirty="0">
                <a:solidFill>
                  <a:schemeClr val="tx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נמצא הבדל משמעותי (גודל אפקט של 1.21) ומובהק 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(p&lt;.001)</a:t>
            </a:r>
            <a:r>
              <a:rPr lang="he-IL" sz="1400" dirty="0">
                <a:solidFill>
                  <a:schemeClr val="tx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בין מצמיחים לבין האקדמיה במידת הרלוונטיות של ההכשרות וההשתלמויות </a:t>
            </a:r>
          </a:p>
        </p:txBody>
      </p:sp>
      <p:sp>
        <p:nvSpPr>
          <p:cNvPr id="53" name="תיבת טקסט 52">
            <a:extLst>
              <a:ext uri="{FF2B5EF4-FFF2-40B4-BE49-F238E27FC236}">
                <a16:creationId xmlns:a16="http://schemas.microsoft.com/office/drawing/2014/main" id="{22417056-56D7-4433-8A94-428E1A304CCF}"/>
              </a:ext>
            </a:extLst>
          </p:cNvPr>
          <p:cNvSpPr txBox="1"/>
          <p:nvPr/>
        </p:nvSpPr>
        <p:spPr>
          <a:xfrm>
            <a:off x="1910834" y="2337348"/>
            <a:ext cx="410680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1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גודל אפקט של 0.8 ומעלה מבטא אפקט גדול</a:t>
            </a: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B253365D-1296-46EE-8C5F-099C18BD2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981" y="1"/>
            <a:ext cx="1689019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gmail-m_-4461219054184864220תמונה 1">
            <a:extLst>
              <a:ext uri="{FF2B5EF4-FFF2-40B4-BE49-F238E27FC236}">
                <a16:creationId xmlns:a16="http://schemas.microsoft.com/office/drawing/2014/main" id="{EF962BB4-1768-4B17-A193-0F1760D5F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71"/>
          <a:stretch/>
        </p:blipFill>
        <p:spPr bwMode="auto">
          <a:xfrm>
            <a:off x="4763" y="4778"/>
            <a:ext cx="972000" cy="5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463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6EF83D7-614F-1140-90AC-7D3488839E12}"/>
              </a:ext>
            </a:extLst>
          </p:cNvPr>
          <p:cNvSpPr/>
          <p:nvPr/>
        </p:nvSpPr>
        <p:spPr>
          <a:xfrm>
            <a:off x="8459748" y="2327020"/>
            <a:ext cx="459654" cy="34181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743606A-532A-1042-9E10-AB77F7F105B3}"/>
              </a:ext>
            </a:extLst>
          </p:cNvPr>
          <p:cNvSpPr/>
          <p:nvPr/>
        </p:nvSpPr>
        <p:spPr>
          <a:xfrm>
            <a:off x="8459746" y="2438591"/>
            <a:ext cx="468000" cy="3306560"/>
          </a:xfrm>
          <a:prstGeom prst="roundRect">
            <a:avLst>
              <a:gd name="adj" fmla="val 50000"/>
            </a:avLst>
          </a:prstGeom>
          <a:solidFill>
            <a:srgbClr val="84C8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45720" bIns="45720" rtlCol="0" anchor="b" anchorCtr="0"/>
          <a:lstStyle/>
          <a:p>
            <a:pPr algn="ctr" defTabSz="914217" rtl="0"/>
            <a:endParaRPr lang="en-US" sz="1333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CDB7EEA-8FED-D648-B33C-B7DDFE46D3F8}"/>
              </a:ext>
            </a:extLst>
          </p:cNvPr>
          <p:cNvSpPr/>
          <p:nvPr/>
        </p:nvSpPr>
        <p:spPr>
          <a:xfrm>
            <a:off x="9869242" y="2327020"/>
            <a:ext cx="459654" cy="34181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27C76B2-F74C-FA45-8CA4-279C8755FC65}"/>
              </a:ext>
            </a:extLst>
          </p:cNvPr>
          <p:cNvSpPr/>
          <p:nvPr/>
        </p:nvSpPr>
        <p:spPr>
          <a:xfrm>
            <a:off x="9869241" y="3786188"/>
            <a:ext cx="468000" cy="1958961"/>
          </a:xfrm>
          <a:prstGeom prst="roundRect">
            <a:avLst>
              <a:gd name="adj" fmla="val 48050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45720" bIns="45720" rtlCol="0" anchor="b" anchorCtr="0"/>
          <a:lstStyle/>
          <a:p>
            <a:pPr algn="ctr" defTabSz="914217" rtl="0"/>
            <a:endParaRPr lang="en-US" sz="1333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5892B80-402F-D745-B2FF-66D04C30CAAA}"/>
              </a:ext>
            </a:extLst>
          </p:cNvPr>
          <p:cNvSpPr/>
          <p:nvPr/>
        </p:nvSpPr>
        <p:spPr>
          <a:xfrm>
            <a:off x="11147058" y="2327020"/>
            <a:ext cx="459654" cy="34181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2E0DAA2-0EF8-3346-9349-D3D0EC0EAD86}"/>
              </a:ext>
            </a:extLst>
          </p:cNvPr>
          <p:cNvSpPr/>
          <p:nvPr/>
        </p:nvSpPr>
        <p:spPr>
          <a:xfrm>
            <a:off x="11147057" y="4758431"/>
            <a:ext cx="468000" cy="99916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45720" bIns="45720" rtlCol="0" anchor="b" anchorCtr="0"/>
          <a:lstStyle/>
          <a:p>
            <a:pPr algn="ctr" defTabSz="914217" rtl="0"/>
            <a:endParaRPr lang="en-US" sz="1333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406114D-9208-7A4B-B660-514E4CC5452B}"/>
              </a:ext>
            </a:extLst>
          </p:cNvPr>
          <p:cNvSpPr/>
          <p:nvPr/>
        </p:nvSpPr>
        <p:spPr>
          <a:xfrm>
            <a:off x="11023478" y="5906877"/>
            <a:ext cx="712054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lnSpc>
                <a:spcPct val="95000"/>
              </a:lnSpc>
            </a:pPr>
            <a:r>
              <a:rPr lang="he-IL" sz="12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אקדמיה</a:t>
            </a:r>
            <a:endParaRPr lang="en-US" sz="1200" b="1" dirty="0">
              <a:solidFill>
                <a:schemeClr val="tx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07A7E2-FA54-EC44-B9FD-ABE9AF5D8075}"/>
              </a:ext>
            </a:extLst>
          </p:cNvPr>
          <p:cNvSpPr/>
          <p:nvPr/>
        </p:nvSpPr>
        <p:spPr>
          <a:xfrm>
            <a:off x="9378863" y="5906877"/>
            <a:ext cx="1431803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lnSpc>
                <a:spcPct val="95000"/>
              </a:lnSpc>
            </a:pPr>
            <a:r>
              <a:rPr lang="he-IL" sz="12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השתלמויות אחרות</a:t>
            </a:r>
            <a:endParaRPr lang="en-US" sz="1200" b="1" dirty="0">
              <a:solidFill>
                <a:schemeClr val="tx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EC4FC3-AABD-6746-B2C3-535E6ED00D14}"/>
              </a:ext>
            </a:extLst>
          </p:cNvPr>
          <p:cNvSpPr/>
          <p:nvPr/>
        </p:nvSpPr>
        <p:spPr>
          <a:xfrm>
            <a:off x="8298954" y="5906877"/>
            <a:ext cx="784189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lnSpc>
                <a:spcPct val="95000"/>
              </a:lnSpc>
            </a:pPr>
            <a:r>
              <a:rPr lang="he-IL" sz="12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מצמיחים</a:t>
            </a:r>
            <a:endParaRPr lang="en-US" sz="1200" b="1" dirty="0">
              <a:solidFill>
                <a:schemeClr val="tx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81ACAF5-9D1A-EC4C-BBFF-9D582B0BC943}"/>
              </a:ext>
            </a:extLst>
          </p:cNvPr>
          <p:cNvSpPr/>
          <p:nvPr/>
        </p:nvSpPr>
        <p:spPr>
          <a:xfrm>
            <a:off x="7524256" y="3788594"/>
            <a:ext cx="487633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40%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7932B39-2F43-CD46-AE64-ACBE76ADCEBA}"/>
              </a:ext>
            </a:extLst>
          </p:cNvPr>
          <p:cNvSpPr/>
          <p:nvPr/>
        </p:nvSpPr>
        <p:spPr>
          <a:xfrm>
            <a:off x="7527461" y="4198366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30%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8F3B487-6455-9042-83C1-618671722799}"/>
              </a:ext>
            </a:extLst>
          </p:cNvPr>
          <p:cNvSpPr/>
          <p:nvPr/>
        </p:nvSpPr>
        <p:spPr>
          <a:xfrm>
            <a:off x="7527461" y="4608138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080ED3B-9521-8646-BD21-C420404C9BF7}"/>
              </a:ext>
            </a:extLst>
          </p:cNvPr>
          <p:cNvSpPr/>
          <p:nvPr/>
        </p:nvSpPr>
        <p:spPr>
          <a:xfrm>
            <a:off x="7612421" y="5427679"/>
            <a:ext cx="39946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0%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11ACFCE-2681-DE42-AB7D-3FA2D039FF0C}"/>
              </a:ext>
            </a:extLst>
          </p:cNvPr>
          <p:cNvSpPr/>
          <p:nvPr/>
        </p:nvSpPr>
        <p:spPr>
          <a:xfrm>
            <a:off x="7549904" y="5017910"/>
            <a:ext cx="461985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BDC9101-0945-6C49-9917-8E8DAC882A03}"/>
              </a:ext>
            </a:extLst>
          </p:cNvPr>
          <p:cNvSpPr/>
          <p:nvPr/>
        </p:nvSpPr>
        <p:spPr>
          <a:xfrm>
            <a:off x="11139814" y="5427679"/>
            <a:ext cx="453971" cy="2677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en-US" sz="1200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20%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2E4CB51-E344-A643-86C3-AF6A07FC8780}"/>
              </a:ext>
            </a:extLst>
          </p:cNvPr>
          <p:cNvSpPr/>
          <p:nvPr/>
        </p:nvSpPr>
        <p:spPr>
          <a:xfrm>
            <a:off x="9885639" y="5427679"/>
            <a:ext cx="453971" cy="2677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en-US" sz="1200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43%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C35C42-8C04-8249-8F7C-2C16C8A7CA5A}"/>
              </a:ext>
            </a:extLst>
          </p:cNvPr>
          <p:cNvSpPr/>
          <p:nvPr/>
        </p:nvSpPr>
        <p:spPr>
          <a:xfrm>
            <a:off x="8458417" y="5427679"/>
            <a:ext cx="453971" cy="2677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en-US" sz="1200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76%</a:t>
            </a:r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id="{70777669-563A-486D-9020-AC8AB96CF319}"/>
              </a:ext>
            </a:extLst>
          </p:cNvPr>
          <p:cNvSpPr txBox="1"/>
          <p:nvPr/>
        </p:nvSpPr>
        <p:spPr>
          <a:xfrm>
            <a:off x="1189683" y="224969"/>
            <a:ext cx="9039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17"/>
            <a:r>
              <a:rPr lang="he-IL" sz="2400" b="1" dirty="0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ממצאים: יישומיות ההכשרות וההשתלמויות לנושא האקלים הכיתתי</a:t>
            </a:r>
            <a:endParaRPr lang="en-US" sz="2400" b="1" dirty="0">
              <a:solidFill>
                <a:schemeClr val="accent6">
                  <a:lumMod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8" name="TextBox 166">
            <a:extLst>
              <a:ext uri="{FF2B5EF4-FFF2-40B4-BE49-F238E27FC236}">
                <a16:creationId xmlns:a16="http://schemas.microsoft.com/office/drawing/2014/main" id="{67BAB35F-F7CF-4261-8C59-37E22EF6D8AD}"/>
              </a:ext>
            </a:extLst>
          </p:cNvPr>
          <p:cNvSpPr txBox="1"/>
          <p:nvPr/>
        </p:nvSpPr>
        <p:spPr>
          <a:xfrm>
            <a:off x="168675" y="1489889"/>
            <a:ext cx="59273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e-IL" sz="14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ממוצעים, גודל האפקט ומובהקות ההבדל בין מצמיחים לבין אקדמיה</a:t>
            </a:r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7E2994B7-ABB0-472D-8BF7-640DD4D2CB50}"/>
              </a:ext>
            </a:extLst>
          </p:cNvPr>
          <p:cNvSpPr/>
          <p:nvPr/>
        </p:nvSpPr>
        <p:spPr>
          <a:xfrm>
            <a:off x="7527461" y="3378822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50%</a:t>
            </a:r>
          </a:p>
        </p:txBody>
      </p:sp>
      <p:sp>
        <p:nvSpPr>
          <p:cNvPr id="41" name="Rectangle 31">
            <a:extLst>
              <a:ext uri="{FF2B5EF4-FFF2-40B4-BE49-F238E27FC236}">
                <a16:creationId xmlns:a16="http://schemas.microsoft.com/office/drawing/2014/main" id="{CC5D10C7-5A9C-40D6-A06D-518B276E3FD1}"/>
              </a:ext>
            </a:extLst>
          </p:cNvPr>
          <p:cNvSpPr/>
          <p:nvPr/>
        </p:nvSpPr>
        <p:spPr>
          <a:xfrm>
            <a:off x="7525859" y="2969050"/>
            <a:ext cx="486030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60%</a:t>
            </a:r>
          </a:p>
        </p:txBody>
      </p:sp>
      <p:sp>
        <p:nvSpPr>
          <p:cNvPr id="49" name="Rectangle 31">
            <a:extLst>
              <a:ext uri="{FF2B5EF4-FFF2-40B4-BE49-F238E27FC236}">
                <a16:creationId xmlns:a16="http://schemas.microsoft.com/office/drawing/2014/main" id="{3E0E79AB-C0B8-4A4E-927B-523D63BE215B}"/>
              </a:ext>
            </a:extLst>
          </p:cNvPr>
          <p:cNvSpPr/>
          <p:nvPr/>
        </p:nvSpPr>
        <p:spPr>
          <a:xfrm>
            <a:off x="7530667" y="2559278"/>
            <a:ext cx="481222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70%</a:t>
            </a:r>
          </a:p>
        </p:txBody>
      </p:sp>
      <p:sp>
        <p:nvSpPr>
          <p:cNvPr id="50" name="Rectangle 31">
            <a:extLst>
              <a:ext uri="{FF2B5EF4-FFF2-40B4-BE49-F238E27FC236}">
                <a16:creationId xmlns:a16="http://schemas.microsoft.com/office/drawing/2014/main" id="{F4CD0BF6-C622-412A-AB3C-F84F66E0A529}"/>
              </a:ext>
            </a:extLst>
          </p:cNvPr>
          <p:cNvSpPr/>
          <p:nvPr/>
        </p:nvSpPr>
        <p:spPr>
          <a:xfrm>
            <a:off x="7527461" y="2149506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80%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33CB090D-934E-4B4D-AB8E-B5B980EA6B19}"/>
              </a:ext>
            </a:extLst>
          </p:cNvPr>
          <p:cNvSpPr txBox="1"/>
          <p:nvPr/>
        </p:nvSpPr>
        <p:spPr>
          <a:xfrm>
            <a:off x="7750628" y="6336370"/>
            <a:ext cx="410680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1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סקלת תשובות 1-5</a:t>
            </a: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38861185-1636-416A-9B9F-D12339C14412}"/>
              </a:ext>
            </a:extLst>
          </p:cNvPr>
          <p:cNvSpPr txBox="1"/>
          <p:nvPr/>
        </p:nvSpPr>
        <p:spPr>
          <a:xfrm>
            <a:off x="7463246" y="1489889"/>
            <a:ext cx="42968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גודל התרומה: אחוזים של שכיחות 'רבה' &amp; 'רבה מאוד' </a:t>
            </a:r>
          </a:p>
        </p:txBody>
      </p: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9F975248-2B3C-4087-91BE-283B4011F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774491"/>
              </p:ext>
            </p:extLst>
          </p:nvPr>
        </p:nvGraphicFramePr>
        <p:xfrm>
          <a:off x="644433" y="1872513"/>
          <a:ext cx="5092328" cy="444511"/>
        </p:xfrm>
        <a:graphic>
          <a:graphicData uri="http://schemas.openxmlformats.org/drawingml/2006/table">
            <a:tbl>
              <a:tblPr rtl="1">
                <a:tableStyleId>{EB344D84-9AFB-497E-A393-DC336BA19D2E}</a:tableStyleId>
              </a:tblPr>
              <a:tblGrid>
                <a:gridCol w="935321">
                  <a:extLst>
                    <a:ext uri="{9D8B030D-6E8A-4147-A177-3AD203B41FA5}">
                      <a16:colId xmlns:a16="http://schemas.microsoft.com/office/drawing/2014/main" val="1854310144"/>
                    </a:ext>
                  </a:extLst>
                </a:gridCol>
                <a:gridCol w="935321">
                  <a:extLst>
                    <a:ext uri="{9D8B030D-6E8A-4147-A177-3AD203B41FA5}">
                      <a16:colId xmlns:a16="http://schemas.microsoft.com/office/drawing/2014/main" val="434998170"/>
                    </a:ext>
                  </a:extLst>
                </a:gridCol>
                <a:gridCol w="935321">
                  <a:extLst>
                    <a:ext uri="{9D8B030D-6E8A-4147-A177-3AD203B41FA5}">
                      <a16:colId xmlns:a16="http://schemas.microsoft.com/office/drawing/2014/main" val="2177361482"/>
                    </a:ext>
                  </a:extLst>
                </a:gridCol>
                <a:gridCol w="935321">
                  <a:extLst>
                    <a:ext uri="{9D8B030D-6E8A-4147-A177-3AD203B41FA5}">
                      <a16:colId xmlns:a16="http://schemas.microsoft.com/office/drawing/2014/main" val="3287365605"/>
                    </a:ext>
                  </a:extLst>
                </a:gridCol>
                <a:gridCol w="1351044">
                  <a:extLst>
                    <a:ext uri="{9D8B030D-6E8A-4147-A177-3AD203B41FA5}">
                      <a16:colId xmlns:a16="http://schemas.microsoft.com/office/drawing/2014/main" val="2784641876"/>
                    </a:ext>
                  </a:extLst>
                </a:gridCol>
              </a:tblGrid>
              <a:tr h="234961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מצמיחים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אקדמיה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מובהקות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גודל האפקט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bg2">
                              <a:lumMod val="6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השתלמויות אחרות</a:t>
                      </a:r>
                      <a:endParaRPr lang="he-IL" sz="1100" b="0" i="0" u="none" strike="noStrike" dirty="0">
                        <a:solidFill>
                          <a:schemeClr val="bg2">
                            <a:lumMod val="6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80607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4.08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2.36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&lt; .001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1.59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i="0" u="none" strike="noStrike" dirty="0">
                          <a:solidFill>
                            <a:schemeClr val="bg2">
                              <a:lumMod val="6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3.22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08276083"/>
                  </a:ext>
                </a:extLst>
              </a:tr>
            </a:tbl>
          </a:graphicData>
        </a:graphic>
      </p:graphicFrame>
      <p:sp>
        <p:nvSpPr>
          <p:cNvPr id="48" name="TextBox 166">
            <a:extLst>
              <a:ext uri="{FF2B5EF4-FFF2-40B4-BE49-F238E27FC236}">
                <a16:creationId xmlns:a16="http://schemas.microsoft.com/office/drawing/2014/main" id="{A6A08EC8-2BEE-425B-B37E-6911A9769C90}"/>
              </a:ext>
            </a:extLst>
          </p:cNvPr>
          <p:cNvSpPr txBox="1"/>
          <p:nvPr/>
        </p:nvSpPr>
        <p:spPr>
          <a:xfrm>
            <a:off x="187490" y="3258790"/>
            <a:ext cx="5927324" cy="81560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69875" algn="just">
              <a:spcAft>
                <a:spcPts val="600"/>
              </a:spcAft>
            </a:pPr>
            <a:r>
              <a:rPr lang="he-IL" sz="14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סיכום ממצאים</a:t>
            </a:r>
          </a:p>
          <a:p>
            <a:pPr marL="285750" indent="-285750" algn="just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he-IL" sz="1400" dirty="0">
                <a:solidFill>
                  <a:schemeClr val="tx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נמצא הבדל משמעותי (גודל אפקט של 1.21) ומובהק 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(p&lt;.001)</a:t>
            </a:r>
            <a:r>
              <a:rPr lang="he-IL" sz="1400" dirty="0">
                <a:solidFill>
                  <a:schemeClr val="tx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בין מצמיחים לבין האקדמיה במידת היישומיות של ההכשרות וההשתלמויות </a:t>
            </a:r>
          </a:p>
        </p:txBody>
      </p:sp>
      <p:sp>
        <p:nvSpPr>
          <p:cNvPr id="53" name="תיבת טקסט 52">
            <a:extLst>
              <a:ext uri="{FF2B5EF4-FFF2-40B4-BE49-F238E27FC236}">
                <a16:creationId xmlns:a16="http://schemas.microsoft.com/office/drawing/2014/main" id="{22417056-56D7-4433-8A94-428E1A304CCF}"/>
              </a:ext>
            </a:extLst>
          </p:cNvPr>
          <p:cNvSpPr txBox="1"/>
          <p:nvPr/>
        </p:nvSpPr>
        <p:spPr>
          <a:xfrm>
            <a:off x="1910834" y="2337348"/>
            <a:ext cx="410680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1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גודל אפקט של 0.8 ומעלה מבטא אפקט גדול</a:t>
            </a: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430A2866-AC5C-4E86-8CFA-515FE6B9C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981" y="1"/>
            <a:ext cx="1689019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gmail-m_-4461219054184864220תמונה 1">
            <a:extLst>
              <a:ext uri="{FF2B5EF4-FFF2-40B4-BE49-F238E27FC236}">
                <a16:creationId xmlns:a16="http://schemas.microsoft.com/office/drawing/2014/main" id="{30F8CD3B-0870-47C3-A96D-E1D1AC8BF3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71"/>
          <a:stretch/>
        </p:blipFill>
        <p:spPr bwMode="auto">
          <a:xfrm>
            <a:off x="4763" y="4778"/>
            <a:ext cx="972000" cy="5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282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">
            <a:extLst>
              <a:ext uri="{FF2B5EF4-FFF2-40B4-BE49-F238E27FC236}">
                <a16:creationId xmlns:a16="http://schemas.microsoft.com/office/drawing/2014/main" id="{70777669-563A-486D-9020-AC8AB96CF319}"/>
              </a:ext>
            </a:extLst>
          </p:cNvPr>
          <p:cNvSpPr txBox="1"/>
          <p:nvPr/>
        </p:nvSpPr>
        <p:spPr>
          <a:xfrm>
            <a:off x="1058901" y="396528"/>
            <a:ext cx="9793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17"/>
            <a:r>
              <a:rPr lang="he-IL" sz="2400" b="1" dirty="0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מידע: למי פונים כאשר נתקלים בקושי בנושא אקלים חברתי ו/או תוקפנות</a:t>
            </a:r>
            <a:endParaRPr lang="en-US" sz="2400" b="1" dirty="0">
              <a:solidFill>
                <a:schemeClr val="accent6">
                  <a:lumMod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0DD7087A-4781-4E59-88B3-C8CFCCB43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497149"/>
              </p:ext>
            </p:extLst>
          </p:nvPr>
        </p:nvGraphicFramePr>
        <p:xfrm>
          <a:off x="7505365" y="1072464"/>
          <a:ext cx="3187700" cy="1662885"/>
        </p:xfrm>
        <a:graphic>
          <a:graphicData uri="http://schemas.openxmlformats.org/drawingml/2006/table">
            <a:tbl>
              <a:tblPr rtl="1">
                <a:tableStyleId>{D27102A9-8310-4765-A935-A1911B00CA55}</a:tableStyleId>
              </a:tblPr>
              <a:tblGrid>
                <a:gridCol w="2578707">
                  <a:extLst>
                    <a:ext uri="{9D8B030D-6E8A-4147-A177-3AD203B41FA5}">
                      <a16:colId xmlns:a16="http://schemas.microsoft.com/office/drawing/2014/main" val="3918180843"/>
                    </a:ext>
                  </a:extLst>
                </a:gridCol>
                <a:gridCol w="608993">
                  <a:extLst>
                    <a:ext uri="{9D8B030D-6E8A-4147-A177-3AD203B41FA5}">
                      <a16:colId xmlns:a16="http://schemas.microsoft.com/office/drawing/2014/main" val="403836479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u="none" strike="noStrike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גורם במערכת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u="none" strike="noStrike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36822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r" defTabSz="914172" rtl="1" eaLnBrk="1" fontAlgn="b" latinLnBrk="0" hangingPunct="1"/>
                      <a:r>
                        <a:rPr lang="he-IL" sz="1400" b="0" i="0" u="none" strike="noStrike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יועץ/ת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172" rtl="1" eaLnBrk="1" fontAlgn="b" latinLnBrk="0" hangingPunct="1"/>
                      <a:r>
                        <a:rPr lang="he-IL" sz="1400" b="0" i="0" u="none" strike="noStrike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655119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r" defTabSz="914172" rtl="1" eaLnBrk="1" fontAlgn="b" latinLnBrk="0" hangingPunct="1"/>
                      <a:r>
                        <a:rPr lang="he-IL" sz="1400" b="0" i="0" u="none" strike="noStrike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קולגה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172" rtl="1" eaLnBrk="1" fontAlgn="b" latinLnBrk="0" hangingPunct="1"/>
                      <a:r>
                        <a:rPr lang="he-IL" sz="1400" b="0" i="0" u="none" strike="noStrike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63%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906679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r" defTabSz="914172" rtl="1" eaLnBrk="1" fontAlgn="b" latinLnBrk="0" hangingPunct="1"/>
                      <a:r>
                        <a:rPr lang="he-IL" sz="1400" b="0" i="0" u="none" strike="noStrike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מנהל/ת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172" rtl="1" eaLnBrk="1" fontAlgn="b" latinLnBrk="0" hangingPunct="1"/>
                      <a:r>
                        <a:rPr lang="he-IL" sz="1400" b="0" i="0" u="none" strike="noStrike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56%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696789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r" defTabSz="914172" rtl="1" eaLnBrk="1" fontAlgn="b" latinLnBrk="0" hangingPunct="1"/>
                      <a:r>
                        <a:rPr lang="he-IL" sz="1400" b="0" i="0" u="none" strike="noStrike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אחר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172" rtl="1" eaLnBrk="1" fontAlgn="b" latinLnBrk="0" hangingPunct="1"/>
                      <a:r>
                        <a:rPr lang="he-IL" sz="1400" b="0" i="0" u="none" strike="noStrike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542833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r" defTabSz="914172" rtl="1" eaLnBrk="1" fontAlgn="b" latinLnBrk="0" hangingPunct="1"/>
                      <a:r>
                        <a:rPr lang="he-IL" sz="1400" b="0" i="0" u="none" strike="noStrike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אין לי למי לפנות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172" rtl="1" eaLnBrk="1" fontAlgn="b" latinLnBrk="0" hangingPunct="1"/>
                      <a:r>
                        <a:rPr lang="he-IL" sz="1400" b="0" i="0" u="none" strike="noStrike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091978"/>
                  </a:ext>
                </a:extLst>
              </a:tr>
            </a:tbl>
          </a:graphicData>
        </a:graphic>
      </p:graphicFrame>
      <p:grpSp>
        <p:nvGrpSpPr>
          <p:cNvPr id="82" name="Group 138">
            <a:extLst>
              <a:ext uri="{FF2B5EF4-FFF2-40B4-BE49-F238E27FC236}">
                <a16:creationId xmlns:a16="http://schemas.microsoft.com/office/drawing/2014/main" id="{BD79DD38-F8A4-48D2-88A6-0BE6F861D938}"/>
              </a:ext>
            </a:extLst>
          </p:cNvPr>
          <p:cNvGrpSpPr>
            <a:grpSpLocks noChangeAspect="1"/>
          </p:cNvGrpSpPr>
          <p:nvPr/>
        </p:nvGrpSpPr>
        <p:grpSpPr>
          <a:xfrm>
            <a:off x="2154076" y="999959"/>
            <a:ext cx="3600000" cy="5319746"/>
            <a:chOff x="8704441" y="2571694"/>
            <a:chExt cx="7028256" cy="10385705"/>
          </a:xfrm>
        </p:grpSpPr>
        <p:sp>
          <p:nvSpPr>
            <p:cNvPr id="85" name="Shape 34173">
              <a:extLst>
                <a:ext uri="{FF2B5EF4-FFF2-40B4-BE49-F238E27FC236}">
                  <a16:creationId xmlns:a16="http://schemas.microsoft.com/office/drawing/2014/main" id="{CEA92F8E-9E63-471A-A55E-C2F3CEFA7BE4}"/>
                </a:ext>
              </a:extLst>
            </p:cNvPr>
            <p:cNvSpPr/>
            <p:nvPr/>
          </p:nvSpPr>
          <p:spPr>
            <a:xfrm>
              <a:off x="8704441" y="4977041"/>
              <a:ext cx="795138" cy="69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029" extrusionOk="0">
                  <a:moveTo>
                    <a:pt x="20115" y="12466"/>
                  </a:moveTo>
                  <a:cubicBezTo>
                    <a:pt x="19732" y="10390"/>
                    <a:pt x="17957" y="9059"/>
                    <a:pt x="16157" y="9500"/>
                  </a:cubicBezTo>
                  <a:cubicBezTo>
                    <a:pt x="15676" y="9618"/>
                    <a:pt x="15243" y="9853"/>
                    <a:pt x="14872" y="10171"/>
                  </a:cubicBezTo>
                  <a:lnTo>
                    <a:pt x="17218" y="12800"/>
                  </a:lnTo>
                  <a:cubicBezTo>
                    <a:pt x="17383" y="12986"/>
                    <a:pt x="17387" y="13290"/>
                    <a:pt x="17227" y="13481"/>
                  </a:cubicBezTo>
                  <a:cubicBezTo>
                    <a:pt x="17066" y="13671"/>
                    <a:pt x="16803" y="13676"/>
                    <a:pt x="16637" y="13490"/>
                  </a:cubicBezTo>
                  <a:lnTo>
                    <a:pt x="14268" y="10834"/>
                  </a:lnTo>
                  <a:cubicBezTo>
                    <a:pt x="13652" y="11707"/>
                    <a:pt x="13371" y="12880"/>
                    <a:pt x="13589" y="14063"/>
                  </a:cubicBezTo>
                  <a:cubicBezTo>
                    <a:pt x="13972" y="16139"/>
                    <a:pt x="15747" y="17470"/>
                    <a:pt x="17547" y="17029"/>
                  </a:cubicBezTo>
                  <a:cubicBezTo>
                    <a:pt x="19346" y="16589"/>
                    <a:pt x="20498" y="14541"/>
                    <a:pt x="20115" y="12466"/>
                  </a:cubicBezTo>
                  <a:close/>
                  <a:moveTo>
                    <a:pt x="12445" y="7390"/>
                  </a:moveTo>
                  <a:lnTo>
                    <a:pt x="10862" y="7777"/>
                  </a:lnTo>
                  <a:cubicBezTo>
                    <a:pt x="10683" y="7821"/>
                    <a:pt x="10443" y="7721"/>
                    <a:pt x="10330" y="7554"/>
                  </a:cubicBezTo>
                  <a:lnTo>
                    <a:pt x="9382" y="6156"/>
                  </a:lnTo>
                  <a:lnTo>
                    <a:pt x="7858" y="9354"/>
                  </a:lnTo>
                  <a:cubicBezTo>
                    <a:pt x="7858" y="9354"/>
                    <a:pt x="8237" y="9436"/>
                    <a:pt x="8700" y="9536"/>
                  </a:cubicBezTo>
                  <a:lnTo>
                    <a:pt x="12662" y="8566"/>
                  </a:lnTo>
                  <a:cubicBezTo>
                    <a:pt x="12662" y="8566"/>
                    <a:pt x="12445" y="7390"/>
                    <a:pt x="12445" y="7390"/>
                  </a:cubicBezTo>
                  <a:close/>
                  <a:moveTo>
                    <a:pt x="12276" y="9645"/>
                  </a:moveTo>
                  <a:lnTo>
                    <a:pt x="10649" y="10043"/>
                  </a:lnTo>
                  <a:cubicBezTo>
                    <a:pt x="10837" y="10188"/>
                    <a:pt x="10975" y="10413"/>
                    <a:pt x="11024" y="10676"/>
                  </a:cubicBezTo>
                  <a:lnTo>
                    <a:pt x="11025" y="10675"/>
                  </a:lnTo>
                  <a:cubicBezTo>
                    <a:pt x="11025" y="10675"/>
                    <a:pt x="11166" y="11451"/>
                    <a:pt x="11342" y="12416"/>
                  </a:cubicBezTo>
                  <a:cubicBezTo>
                    <a:pt x="11342" y="12416"/>
                    <a:pt x="12276" y="9645"/>
                    <a:pt x="12276" y="9645"/>
                  </a:cubicBezTo>
                  <a:close/>
                  <a:moveTo>
                    <a:pt x="9392" y="11587"/>
                  </a:moveTo>
                  <a:cubicBezTo>
                    <a:pt x="9392" y="11587"/>
                    <a:pt x="7390" y="11287"/>
                    <a:pt x="6435" y="11138"/>
                  </a:cubicBezTo>
                  <a:lnTo>
                    <a:pt x="5956" y="12381"/>
                  </a:lnTo>
                  <a:cubicBezTo>
                    <a:pt x="6790" y="12920"/>
                    <a:pt x="7454" y="13798"/>
                    <a:pt x="7783" y="14892"/>
                  </a:cubicBezTo>
                  <a:lnTo>
                    <a:pt x="9906" y="14373"/>
                  </a:lnTo>
                  <a:cubicBezTo>
                    <a:pt x="9906" y="14373"/>
                    <a:pt x="9392" y="11587"/>
                    <a:pt x="9392" y="11587"/>
                  </a:cubicBezTo>
                  <a:close/>
                  <a:moveTo>
                    <a:pt x="7320" y="15990"/>
                  </a:moveTo>
                  <a:lnTo>
                    <a:pt x="4073" y="16785"/>
                  </a:lnTo>
                  <a:cubicBezTo>
                    <a:pt x="3848" y="16840"/>
                    <a:pt x="3626" y="16674"/>
                    <a:pt x="3578" y="16414"/>
                  </a:cubicBezTo>
                  <a:cubicBezTo>
                    <a:pt x="3557" y="16296"/>
                    <a:pt x="3576" y="16181"/>
                    <a:pt x="3622" y="16083"/>
                  </a:cubicBezTo>
                  <a:lnTo>
                    <a:pt x="3621" y="16082"/>
                  </a:lnTo>
                  <a:lnTo>
                    <a:pt x="4917" y="12711"/>
                  </a:lnTo>
                  <a:cubicBezTo>
                    <a:pt x="4410" y="12543"/>
                    <a:pt x="3861" y="12510"/>
                    <a:pt x="3309" y="12645"/>
                  </a:cubicBezTo>
                  <a:cubicBezTo>
                    <a:pt x="1510" y="13086"/>
                    <a:pt x="358" y="15133"/>
                    <a:pt x="741" y="17209"/>
                  </a:cubicBezTo>
                  <a:cubicBezTo>
                    <a:pt x="1124" y="19285"/>
                    <a:pt x="2899" y="20615"/>
                    <a:pt x="4699" y="20175"/>
                  </a:cubicBezTo>
                  <a:cubicBezTo>
                    <a:pt x="6388" y="19761"/>
                    <a:pt x="7507" y="17930"/>
                    <a:pt x="7320" y="15990"/>
                  </a:cubicBezTo>
                  <a:close/>
                  <a:moveTo>
                    <a:pt x="4700" y="15647"/>
                  </a:moveTo>
                  <a:lnTo>
                    <a:pt x="7121" y="15055"/>
                  </a:lnTo>
                  <a:cubicBezTo>
                    <a:pt x="6845" y="14210"/>
                    <a:pt x="6329" y="13528"/>
                    <a:pt x="5683" y="13093"/>
                  </a:cubicBezTo>
                  <a:cubicBezTo>
                    <a:pt x="5683" y="13093"/>
                    <a:pt x="4700" y="15647"/>
                    <a:pt x="4700" y="15647"/>
                  </a:cubicBezTo>
                  <a:close/>
                  <a:moveTo>
                    <a:pt x="20768" y="12306"/>
                  </a:moveTo>
                  <a:cubicBezTo>
                    <a:pt x="21228" y="14801"/>
                    <a:pt x="19848" y="17253"/>
                    <a:pt x="17686" y="17782"/>
                  </a:cubicBezTo>
                  <a:cubicBezTo>
                    <a:pt x="15523" y="18311"/>
                    <a:pt x="13397" y="16718"/>
                    <a:pt x="12936" y="14223"/>
                  </a:cubicBezTo>
                  <a:cubicBezTo>
                    <a:pt x="12670" y="12777"/>
                    <a:pt x="13022" y="11346"/>
                    <a:pt x="13786" y="10295"/>
                  </a:cubicBezTo>
                  <a:lnTo>
                    <a:pt x="13180" y="9616"/>
                  </a:lnTo>
                  <a:lnTo>
                    <a:pt x="11655" y="14141"/>
                  </a:lnTo>
                  <a:cubicBezTo>
                    <a:pt x="11845" y="15192"/>
                    <a:pt x="12003" y="16082"/>
                    <a:pt x="12002" y="16116"/>
                  </a:cubicBezTo>
                  <a:cubicBezTo>
                    <a:pt x="11988" y="16676"/>
                    <a:pt x="11582" y="17117"/>
                    <a:pt x="11096" y="17100"/>
                  </a:cubicBezTo>
                  <a:cubicBezTo>
                    <a:pt x="10682" y="17085"/>
                    <a:pt x="10344" y="16743"/>
                    <a:pt x="10261" y="16295"/>
                  </a:cubicBezTo>
                  <a:lnTo>
                    <a:pt x="10260" y="16295"/>
                  </a:lnTo>
                  <a:lnTo>
                    <a:pt x="10079" y="15314"/>
                  </a:lnTo>
                  <a:lnTo>
                    <a:pt x="7974" y="15829"/>
                  </a:lnTo>
                  <a:cubicBezTo>
                    <a:pt x="8237" y="18189"/>
                    <a:pt x="6891" y="20425"/>
                    <a:pt x="4838" y="20928"/>
                  </a:cubicBezTo>
                  <a:cubicBezTo>
                    <a:pt x="2675" y="21457"/>
                    <a:pt x="549" y="19863"/>
                    <a:pt x="88" y="17369"/>
                  </a:cubicBezTo>
                  <a:cubicBezTo>
                    <a:pt x="-372" y="14874"/>
                    <a:pt x="1008" y="12422"/>
                    <a:pt x="3170" y="11892"/>
                  </a:cubicBezTo>
                  <a:cubicBezTo>
                    <a:pt x="3866" y="11722"/>
                    <a:pt x="4557" y="11772"/>
                    <a:pt x="5191" y="12001"/>
                  </a:cubicBezTo>
                  <a:lnTo>
                    <a:pt x="5611" y="10908"/>
                  </a:lnTo>
                  <a:cubicBezTo>
                    <a:pt x="5188" y="10637"/>
                    <a:pt x="4908" y="10111"/>
                    <a:pt x="4924" y="9516"/>
                  </a:cubicBezTo>
                  <a:cubicBezTo>
                    <a:pt x="4931" y="9235"/>
                    <a:pt x="5004" y="8976"/>
                    <a:pt x="5123" y="8753"/>
                  </a:cubicBezTo>
                  <a:lnTo>
                    <a:pt x="5122" y="8753"/>
                  </a:lnTo>
                  <a:lnTo>
                    <a:pt x="7375" y="4249"/>
                  </a:lnTo>
                  <a:lnTo>
                    <a:pt x="7375" y="4250"/>
                  </a:lnTo>
                  <a:cubicBezTo>
                    <a:pt x="7591" y="3700"/>
                    <a:pt x="8076" y="3326"/>
                    <a:pt x="8631" y="3346"/>
                  </a:cubicBezTo>
                  <a:cubicBezTo>
                    <a:pt x="9070" y="3361"/>
                    <a:pt x="9452" y="3620"/>
                    <a:pt x="9685" y="4006"/>
                  </a:cubicBezTo>
                  <a:lnTo>
                    <a:pt x="9686" y="4006"/>
                  </a:lnTo>
                  <a:lnTo>
                    <a:pt x="11018" y="6165"/>
                  </a:lnTo>
                  <a:lnTo>
                    <a:pt x="12915" y="5701"/>
                  </a:lnTo>
                  <a:cubicBezTo>
                    <a:pt x="13275" y="5613"/>
                    <a:pt x="13630" y="5878"/>
                    <a:pt x="13706" y="6294"/>
                  </a:cubicBezTo>
                  <a:cubicBezTo>
                    <a:pt x="13778" y="6683"/>
                    <a:pt x="13580" y="7062"/>
                    <a:pt x="13259" y="7182"/>
                  </a:cubicBezTo>
                  <a:lnTo>
                    <a:pt x="13534" y="8671"/>
                  </a:lnTo>
                  <a:lnTo>
                    <a:pt x="14385" y="9625"/>
                  </a:lnTo>
                  <a:cubicBezTo>
                    <a:pt x="14850" y="9205"/>
                    <a:pt x="15402" y="8898"/>
                    <a:pt x="16018" y="8747"/>
                  </a:cubicBezTo>
                  <a:cubicBezTo>
                    <a:pt x="18181" y="8217"/>
                    <a:pt x="20307" y="9811"/>
                    <a:pt x="20768" y="12306"/>
                  </a:cubicBezTo>
                  <a:close/>
                  <a:moveTo>
                    <a:pt x="8795" y="1859"/>
                  </a:moveTo>
                  <a:cubicBezTo>
                    <a:pt x="8642" y="1027"/>
                    <a:pt x="9102" y="210"/>
                    <a:pt x="9823" y="34"/>
                  </a:cubicBezTo>
                  <a:cubicBezTo>
                    <a:pt x="10543" y="-143"/>
                    <a:pt x="11252" y="388"/>
                    <a:pt x="11406" y="1220"/>
                  </a:cubicBezTo>
                  <a:cubicBezTo>
                    <a:pt x="11559" y="2051"/>
                    <a:pt x="11099" y="2869"/>
                    <a:pt x="10378" y="3045"/>
                  </a:cubicBezTo>
                  <a:cubicBezTo>
                    <a:pt x="9658" y="3222"/>
                    <a:pt x="8949" y="2690"/>
                    <a:pt x="8795" y="18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87" name="Shape 34174">
              <a:extLst>
                <a:ext uri="{FF2B5EF4-FFF2-40B4-BE49-F238E27FC236}">
                  <a16:creationId xmlns:a16="http://schemas.microsoft.com/office/drawing/2014/main" id="{8C979E87-F6FD-48DE-9430-4BFF0D99BF82}"/>
                </a:ext>
              </a:extLst>
            </p:cNvPr>
            <p:cNvSpPr/>
            <p:nvPr/>
          </p:nvSpPr>
          <p:spPr>
            <a:xfrm>
              <a:off x="13207711" y="5129396"/>
              <a:ext cx="316260" cy="632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50" y="4050"/>
                  </a:moveTo>
                  <a:lnTo>
                    <a:pt x="1618" y="4050"/>
                  </a:lnTo>
                  <a:lnTo>
                    <a:pt x="1618" y="17550"/>
                  </a:lnTo>
                  <a:lnTo>
                    <a:pt x="20250" y="17550"/>
                  </a:lnTo>
                  <a:lnTo>
                    <a:pt x="20250" y="4050"/>
                  </a:lnTo>
                  <a:close/>
                  <a:moveTo>
                    <a:pt x="14175" y="2025"/>
                  </a:moveTo>
                  <a:lnTo>
                    <a:pt x="7425" y="2025"/>
                  </a:lnTo>
                  <a:cubicBezTo>
                    <a:pt x="7052" y="2025"/>
                    <a:pt x="6750" y="2176"/>
                    <a:pt x="6750" y="2363"/>
                  </a:cubicBezTo>
                  <a:cubicBezTo>
                    <a:pt x="6750" y="2549"/>
                    <a:pt x="7052" y="2700"/>
                    <a:pt x="7425" y="2700"/>
                  </a:cubicBezTo>
                  <a:lnTo>
                    <a:pt x="14175" y="2700"/>
                  </a:lnTo>
                  <a:cubicBezTo>
                    <a:pt x="14548" y="2700"/>
                    <a:pt x="14850" y="2549"/>
                    <a:pt x="14850" y="2363"/>
                  </a:cubicBezTo>
                  <a:cubicBezTo>
                    <a:pt x="14850" y="2176"/>
                    <a:pt x="14548" y="2025"/>
                    <a:pt x="14175" y="2025"/>
                  </a:cubicBezTo>
                  <a:close/>
                  <a:moveTo>
                    <a:pt x="11475" y="20250"/>
                  </a:moveTo>
                  <a:cubicBezTo>
                    <a:pt x="12593" y="20250"/>
                    <a:pt x="13500" y="19797"/>
                    <a:pt x="13500" y="19238"/>
                  </a:cubicBezTo>
                  <a:cubicBezTo>
                    <a:pt x="13500" y="18678"/>
                    <a:pt x="12593" y="18225"/>
                    <a:pt x="11475" y="18225"/>
                  </a:cubicBezTo>
                  <a:cubicBezTo>
                    <a:pt x="10357" y="18225"/>
                    <a:pt x="9450" y="18678"/>
                    <a:pt x="9450" y="19238"/>
                  </a:cubicBezTo>
                  <a:cubicBezTo>
                    <a:pt x="9450" y="19797"/>
                    <a:pt x="10357" y="20250"/>
                    <a:pt x="11475" y="20250"/>
                  </a:cubicBezTo>
                  <a:close/>
                  <a:moveTo>
                    <a:pt x="18900" y="21600"/>
                  </a:moveTo>
                  <a:lnTo>
                    <a:pt x="2700" y="21600"/>
                  </a:lnTo>
                  <a:cubicBezTo>
                    <a:pt x="1954" y="21600"/>
                    <a:pt x="1279" y="21449"/>
                    <a:pt x="791" y="21205"/>
                  </a:cubicBezTo>
                  <a:cubicBezTo>
                    <a:pt x="302" y="20960"/>
                    <a:pt x="0" y="20623"/>
                    <a:pt x="0" y="20250"/>
                  </a:cubicBezTo>
                  <a:lnTo>
                    <a:pt x="0" y="1350"/>
                  </a:lnTo>
                  <a:cubicBezTo>
                    <a:pt x="0" y="977"/>
                    <a:pt x="302" y="640"/>
                    <a:pt x="791" y="395"/>
                  </a:cubicBezTo>
                  <a:cubicBezTo>
                    <a:pt x="1279" y="151"/>
                    <a:pt x="1954" y="0"/>
                    <a:pt x="2700" y="0"/>
                  </a:cubicBezTo>
                  <a:lnTo>
                    <a:pt x="18900" y="0"/>
                  </a:lnTo>
                  <a:cubicBezTo>
                    <a:pt x="19646" y="0"/>
                    <a:pt x="20321" y="151"/>
                    <a:pt x="20809" y="395"/>
                  </a:cubicBezTo>
                  <a:cubicBezTo>
                    <a:pt x="21298" y="640"/>
                    <a:pt x="21600" y="977"/>
                    <a:pt x="21600" y="1350"/>
                  </a:cubicBezTo>
                  <a:lnTo>
                    <a:pt x="21600" y="20250"/>
                  </a:lnTo>
                  <a:cubicBezTo>
                    <a:pt x="21600" y="20623"/>
                    <a:pt x="21298" y="20960"/>
                    <a:pt x="20809" y="21205"/>
                  </a:cubicBezTo>
                  <a:cubicBezTo>
                    <a:pt x="20321" y="21449"/>
                    <a:pt x="19646" y="21600"/>
                    <a:pt x="189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90" name="Shape 34175">
              <a:extLst>
                <a:ext uri="{FF2B5EF4-FFF2-40B4-BE49-F238E27FC236}">
                  <a16:creationId xmlns:a16="http://schemas.microsoft.com/office/drawing/2014/main" id="{066C4B83-B091-4AF8-B5F2-4DC96EF100FB}"/>
                </a:ext>
              </a:extLst>
            </p:cNvPr>
            <p:cNvSpPr/>
            <p:nvPr/>
          </p:nvSpPr>
          <p:spPr>
            <a:xfrm>
              <a:off x="13346915" y="6245061"/>
              <a:ext cx="528722" cy="466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48" extrusionOk="0">
                  <a:moveTo>
                    <a:pt x="1162" y="1839"/>
                  </a:moveTo>
                  <a:cubicBezTo>
                    <a:pt x="454" y="1924"/>
                    <a:pt x="-67" y="2640"/>
                    <a:pt x="7" y="3442"/>
                  </a:cubicBezTo>
                  <a:lnTo>
                    <a:pt x="1557" y="20144"/>
                  </a:lnTo>
                  <a:cubicBezTo>
                    <a:pt x="1631" y="20947"/>
                    <a:pt x="2272" y="21524"/>
                    <a:pt x="2980" y="21440"/>
                  </a:cubicBezTo>
                  <a:lnTo>
                    <a:pt x="19632" y="19456"/>
                  </a:lnTo>
                  <a:cubicBezTo>
                    <a:pt x="20339" y="19372"/>
                    <a:pt x="20850" y="18657"/>
                    <a:pt x="20776" y="17855"/>
                  </a:cubicBezTo>
                  <a:lnTo>
                    <a:pt x="20372" y="13497"/>
                  </a:lnTo>
                  <a:lnTo>
                    <a:pt x="15892" y="14031"/>
                  </a:lnTo>
                  <a:cubicBezTo>
                    <a:pt x="15184" y="14115"/>
                    <a:pt x="14553" y="13536"/>
                    <a:pt x="14479" y="12734"/>
                  </a:cubicBezTo>
                  <a:lnTo>
                    <a:pt x="14209" y="9825"/>
                  </a:lnTo>
                  <a:cubicBezTo>
                    <a:pt x="14135" y="9023"/>
                    <a:pt x="14646" y="8308"/>
                    <a:pt x="15353" y="8224"/>
                  </a:cubicBezTo>
                  <a:lnTo>
                    <a:pt x="19833" y="7690"/>
                  </a:lnTo>
                  <a:lnTo>
                    <a:pt x="19497" y="4062"/>
                  </a:lnTo>
                  <a:cubicBezTo>
                    <a:pt x="19422" y="3260"/>
                    <a:pt x="18790" y="2669"/>
                    <a:pt x="18083" y="2754"/>
                  </a:cubicBezTo>
                  <a:lnTo>
                    <a:pt x="17948" y="1305"/>
                  </a:lnTo>
                  <a:cubicBezTo>
                    <a:pt x="17874" y="503"/>
                    <a:pt x="17243" y="-76"/>
                    <a:pt x="16535" y="8"/>
                  </a:cubicBezTo>
                  <a:lnTo>
                    <a:pt x="1162" y="1839"/>
                  </a:lnTo>
                  <a:close/>
                  <a:moveTo>
                    <a:pt x="1930" y="3213"/>
                  </a:moveTo>
                  <a:lnTo>
                    <a:pt x="15381" y="1611"/>
                  </a:lnTo>
                  <a:cubicBezTo>
                    <a:pt x="15381" y="1611"/>
                    <a:pt x="16670" y="1454"/>
                    <a:pt x="16804" y="2906"/>
                  </a:cubicBezTo>
                  <a:lnTo>
                    <a:pt x="2065" y="4661"/>
                  </a:lnTo>
                  <a:cubicBezTo>
                    <a:pt x="1711" y="4704"/>
                    <a:pt x="1401" y="4420"/>
                    <a:pt x="1364" y="4018"/>
                  </a:cubicBezTo>
                  <a:cubicBezTo>
                    <a:pt x="1327" y="3618"/>
                    <a:pt x="1577" y="3255"/>
                    <a:pt x="1930" y="3213"/>
                  </a:cubicBezTo>
                  <a:close/>
                  <a:moveTo>
                    <a:pt x="16055" y="8878"/>
                  </a:moveTo>
                  <a:cubicBezTo>
                    <a:pt x="15347" y="8963"/>
                    <a:pt x="14836" y="9677"/>
                    <a:pt x="14911" y="10479"/>
                  </a:cubicBezTo>
                  <a:lnTo>
                    <a:pt x="15045" y="11928"/>
                  </a:lnTo>
                  <a:cubicBezTo>
                    <a:pt x="15120" y="12730"/>
                    <a:pt x="15751" y="13309"/>
                    <a:pt x="16458" y="13225"/>
                  </a:cubicBezTo>
                  <a:lnTo>
                    <a:pt x="20304" y="12767"/>
                  </a:lnTo>
                  <a:cubicBezTo>
                    <a:pt x="21012" y="12682"/>
                    <a:pt x="21533" y="11966"/>
                    <a:pt x="21459" y="11164"/>
                  </a:cubicBezTo>
                  <a:lnTo>
                    <a:pt x="21324" y="9716"/>
                  </a:lnTo>
                  <a:cubicBezTo>
                    <a:pt x="21250" y="8913"/>
                    <a:pt x="20608" y="8336"/>
                    <a:pt x="19901" y="8420"/>
                  </a:cubicBezTo>
                  <a:lnTo>
                    <a:pt x="16055" y="8878"/>
                  </a:lnTo>
                  <a:close/>
                  <a:moveTo>
                    <a:pt x="16834" y="10250"/>
                  </a:moveTo>
                  <a:cubicBezTo>
                    <a:pt x="17188" y="10208"/>
                    <a:pt x="17508" y="10491"/>
                    <a:pt x="17545" y="10892"/>
                  </a:cubicBezTo>
                  <a:cubicBezTo>
                    <a:pt x="17582" y="11293"/>
                    <a:pt x="17322" y="11657"/>
                    <a:pt x="16968" y="11699"/>
                  </a:cubicBezTo>
                  <a:cubicBezTo>
                    <a:pt x="16614" y="11741"/>
                    <a:pt x="16293" y="11447"/>
                    <a:pt x="16256" y="11046"/>
                  </a:cubicBezTo>
                  <a:cubicBezTo>
                    <a:pt x="16219" y="10644"/>
                    <a:pt x="16480" y="10293"/>
                    <a:pt x="16834" y="102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01" name="Shape 34176">
              <a:extLst>
                <a:ext uri="{FF2B5EF4-FFF2-40B4-BE49-F238E27FC236}">
                  <a16:creationId xmlns:a16="http://schemas.microsoft.com/office/drawing/2014/main" id="{C78F76C9-DA5D-4E8D-B1B9-35DB676A4FF3}"/>
                </a:ext>
              </a:extLst>
            </p:cNvPr>
            <p:cNvSpPr/>
            <p:nvPr/>
          </p:nvSpPr>
          <p:spPr>
            <a:xfrm>
              <a:off x="10903238" y="7779831"/>
              <a:ext cx="984814" cy="885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217" extrusionOk="0">
                  <a:moveTo>
                    <a:pt x="16218" y="16859"/>
                  </a:moveTo>
                  <a:lnTo>
                    <a:pt x="3455" y="9002"/>
                  </a:lnTo>
                  <a:lnTo>
                    <a:pt x="7275" y="1347"/>
                  </a:lnTo>
                  <a:lnTo>
                    <a:pt x="20039" y="9205"/>
                  </a:lnTo>
                  <a:cubicBezTo>
                    <a:pt x="20039" y="9205"/>
                    <a:pt x="16218" y="16859"/>
                    <a:pt x="16218" y="16859"/>
                  </a:cubicBezTo>
                  <a:close/>
                  <a:moveTo>
                    <a:pt x="20627" y="8027"/>
                  </a:moveTo>
                  <a:lnTo>
                    <a:pt x="7863" y="170"/>
                  </a:lnTo>
                  <a:cubicBezTo>
                    <a:pt x="7275" y="-192"/>
                    <a:pt x="6536" y="43"/>
                    <a:pt x="6211" y="693"/>
                  </a:cubicBezTo>
                  <a:cubicBezTo>
                    <a:pt x="6211" y="693"/>
                    <a:pt x="1803" y="9525"/>
                    <a:pt x="1814" y="9531"/>
                  </a:cubicBezTo>
                  <a:lnTo>
                    <a:pt x="16683" y="18684"/>
                  </a:lnTo>
                  <a:cubicBezTo>
                    <a:pt x="16694" y="18691"/>
                    <a:pt x="21103" y="9860"/>
                    <a:pt x="21103" y="9860"/>
                  </a:cubicBezTo>
                  <a:cubicBezTo>
                    <a:pt x="21427" y="9210"/>
                    <a:pt x="21214" y="8389"/>
                    <a:pt x="20627" y="8027"/>
                  </a:cubicBezTo>
                  <a:close/>
                  <a:moveTo>
                    <a:pt x="15519" y="21047"/>
                  </a:moveTo>
                  <a:lnTo>
                    <a:pt x="628" y="11880"/>
                  </a:lnTo>
                  <a:cubicBezTo>
                    <a:pt x="40" y="11518"/>
                    <a:pt x="-173" y="10698"/>
                    <a:pt x="152" y="10047"/>
                  </a:cubicBezTo>
                  <a:lnTo>
                    <a:pt x="446" y="9459"/>
                  </a:lnTo>
                  <a:lnTo>
                    <a:pt x="7359" y="13714"/>
                  </a:lnTo>
                  <a:lnTo>
                    <a:pt x="7065" y="14303"/>
                  </a:lnTo>
                  <a:lnTo>
                    <a:pt x="10256" y="16268"/>
                  </a:lnTo>
                  <a:lnTo>
                    <a:pt x="10550" y="15679"/>
                  </a:lnTo>
                  <a:lnTo>
                    <a:pt x="17464" y="19935"/>
                  </a:lnTo>
                  <a:lnTo>
                    <a:pt x="17170" y="20524"/>
                  </a:lnTo>
                  <a:cubicBezTo>
                    <a:pt x="16846" y="21174"/>
                    <a:pt x="16106" y="21408"/>
                    <a:pt x="15519" y="21047"/>
                  </a:cubicBezTo>
                  <a:cubicBezTo>
                    <a:pt x="15519" y="21047"/>
                    <a:pt x="15519" y="21047"/>
                    <a:pt x="15519" y="210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07" name="Shape 34177">
              <a:extLst>
                <a:ext uri="{FF2B5EF4-FFF2-40B4-BE49-F238E27FC236}">
                  <a16:creationId xmlns:a16="http://schemas.microsoft.com/office/drawing/2014/main" id="{56FEED5D-B8CA-4724-A763-EF51CF81B041}"/>
                </a:ext>
              </a:extLst>
            </p:cNvPr>
            <p:cNvSpPr/>
            <p:nvPr/>
          </p:nvSpPr>
          <p:spPr>
            <a:xfrm>
              <a:off x="11708307" y="11472461"/>
              <a:ext cx="584792" cy="503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37" y="21600"/>
                  </a:moveTo>
                  <a:cubicBezTo>
                    <a:pt x="7087" y="19915"/>
                    <a:pt x="7254" y="17403"/>
                    <a:pt x="7225" y="15022"/>
                  </a:cubicBezTo>
                  <a:cubicBezTo>
                    <a:pt x="9087" y="15916"/>
                    <a:pt x="11129" y="16612"/>
                    <a:pt x="13235" y="14961"/>
                  </a:cubicBezTo>
                  <a:cubicBezTo>
                    <a:pt x="15319" y="13326"/>
                    <a:pt x="15547" y="10891"/>
                    <a:pt x="15533" y="8574"/>
                  </a:cubicBezTo>
                  <a:cubicBezTo>
                    <a:pt x="17412" y="9482"/>
                    <a:pt x="19470" y="10214"/>
                    <a:pt x="21600" y="8543"/>
                  </a:cubicBezTo>
                  <a:lnTo>
                    <a:pt x="20969" y="7441"/>
                  </a:lnTo>
                  <a:cubicBezTo>
                    <a:pt x="19165" y="8855"/>
                    <a:pt x="17455" y="8115"/>
                    <a:pt x="15526" y="7147"/>
                  </a:cubicBezTo>
                  <a:cubicBezTo>
                    <a:pt x="15470" y="4670"/>
                    <a:pt x="15489" y="2522"/>
                    <a:pt x="17315" y="1092"/>
                  </a:cubicBezTo>
                  <a:lnTo>
                    <a:pt x="16670" y="0"/>
                  </a:lnTo>
                  <a:cubicBezTo>
                    <a:pt x="14521" y="1685"/>
                    <a:pt x="14346" y="4208"/>
                    <a:pt x="14375" y="6589"/>
                  </a:cubicBezTo>
                  <a:cubicBezTo>
                    <a:pt x="12514" y="5696"/>
                    <a:pt x="10476" y="5018"/>
                    <a:pt x="8371" y="6668"/>
                  </a:cubicBezTo>
                  <a:cubicBezTo>
                    <a:pt x="6282" y="8306"/>
                    <a:pt x="6070" y="10724"/>
                    <a:pt x="6085" y="13045"/>
                  </a:cubicBezTo>
                  <a:cubicBezTo>
                    <a:pt x="4204" y="12134"/>
                    <a:pt x="2134" y="11396"/>
                    <a:pt x="0" y="13068"/>
                  </a:cubicBezTo>
                  <a:cubicBezTo>
                    <a:pt x="0" y="13068"/>
                    <a:pt x="641" y="14162"/>
                    <a:pt x="641" y="14162"/>
                  </a:cubicBezTo>
                  <a:cubicBezTo>
                    <a:pt x="2449" y="12745"/>
                    <a:pt x="4156" y="13499"/>
                    <a:pt x="6093" y="14471"/>
                  </a:cubicBezTo>
                  <a:cubicBezTo>
                    <a:pt x="6148" y="16943"/>
                    <a:pt x="6117" y="19084"/>
                    <a:pt x="4295" y="20512"/>
                  </a:cubicBezTo>
                  <a:lnTo>
                    <a:pt x="4937" y="21600"/>
                  </a:lnTo>
                  <a:close/>
                  <a:moveTo>
                    <a:pt x="4054" y="19679"/>
                  </a:moveTo>
                  <a:cubicBezTo>
                    <a:pt x="4369" y="19426"/>
                    <a:pt x="4614" y="19148"/>
                    <a:pt x="4809" y="18844"/>
                  </a:cubicBezTo>
                  <a:cubicBezTo>
                    <a:pt x="4809" y="18844"/>
                    <a:pt x="2134" y="14221"/>
                    <a:pt x="2134" y="14221"/>
                  </a:cubicBezTo>
                  <a:cubicBezTo>
                    <a:pt x="1820" y="14319"/>
                    <a:pt x="1507" y="14483"/>
                    <a:pt x="1188" y="14730"/>
                  </a:cubicBezTo>
                  <a:lnTo>
                    <a:pt x="4054" y="19679"/>
                  </a:lnTo>
                  <a:close/>
                  <a:moveTo>
                    <a:pt x="5303" y="17641"/>
                  </a:moveTo>
                  <a:cubicBezTo>
                    <a:pt x="5447" y="17150"/>
                    <a:pt x="5511" y="16611"/>
                    <a:pt x="5534" y="16026"/>
                  </a:cubicBezTo>
                  <a:lnTo>
                    <a:pt x="4636" y="14466"/>
                  </a:lnTo>
                  <a:cubicBezTo>
                    <a:pt x="4164" y="14273"/>
                    <a:pt x="3712" y="14138"/>
                    <a:pt x="3269" y="14112"/>
                  </a:cubicBezTo>
                  <a:lnTo>
                    <a:pt x="5303" y="17641"/>
                  </a:lnTo>
                  <a:close/>
                  <a:moveTo>
                    <a:pt x="7218" y="13596"/>
                  </a:moveTo>
                  <a:cubicBezTo>
                    <a:pt x="7170" y="11212"/>
                    <a:pt x="7244" y="9148"/>
                    <a:pt x="9015" y="7760"/>
                  </a:cubicBezTo>
                  <a:cubicBezTo>
                    <a:pt x="10800" y="6360"/>
                    <a:pt x="12484" y="7073"/>
                    <a:pt x="14389" y="8027"/>
                  </a:cubicBezTo>
                  <a:cubicBezTo>
                    <a:pt x="14437" y="10403"/>
                    <a:pt x="14371" y="12473"/>
                    <a:pt x="12604" y="13859"/>
                  </a:cubicBezTo>
                  <a:cubicBezTo>
                    <a:pt x="10819" y="15258"/>
                    <a:pt x="9123" y="14549"/>
                    <a:pt x="7218" y="13596"/>
                  </a:cubicBezTo>
                  <a:close/>
                  <a:moveTo>
                    <a:pt x="9128" y="13531"/>
                  </a:moveTo>
                  <a:cubicBezTo>
                    <a:pt x="9683" y="13753"/>
                    <a:pt x="10215" y="13899"/>
                    <a:pt x="10736" y="13922"/>
                  </a:cubicBezTo>
                  <a:lnTo>
                    <a:pt x="8270" y="9693"/>
                  </a:lnTo>
                  <a:cubicBezTo>
                    <a:pt x="8094" y="10262"/>
                    <a:pt x="8018" y="10890"/>
                    <a:pt x="7988" y="11570"/>
                  </a:cubicBezTo>
                  <a:lnTo>
                    <a:pt x="9128" y="13531"/>
                  </a:lnTo>
                  <a:close/>
                  <a:moveTo>
                    <a:pt x="11711" y="13445"/>
                  </a:moveTo>
                  <a:cubicBezTo>
                    <a:pt x="11906" y="13348"/>
                    <a:pt x="12100" y="13226"/>
                    <a:pt x="12298" y="13067"/>
                  </a:cubicBezTo>
                  <a:cubicBezTo>
                    <a:pt x="12398" y="12988"/>
                    <a:pt x="12489" y="12904"/>
                    <a:pt x="12577" y="12819"/>
                  </a:cubicBezTo>
                  <a:lnTo>
                    <a:pt x="9787" y="7934"/>
                  </a:lnTo>
                  <a:cubicBezTo>
                    <a:pt x="9688" y="7998"/>
                    <a:pt x="9589" y="8069"/>
                    <a:pt x="9488" y="8149"/>
                  </a:cubicBezTo>
                  <a:cubicBezTo>
                    <a:pt x="9290" y="8307"/>
                    <a:pt x="9121" y="8474"/>
                    <a:pt x="8972" y="8652"/>
                  </a:cubicBezTo>
                  <a:lnTo>
                    <a:pt x="11711" y="13445"/>
                  </a:lnTo>
                  <a:close/>
                  <a:moveTo>
                    <a:pt x="13407" y="12000"/>
                  </a:moveTo>
                  <a:cubicBezTo>
                    <a:pt x="13611" y="11527"/>
                    <a:pt x="13723" y="11008"/>
                    <a:pt x="13784" y="10444"/>
                  </a:cubicBezTo>
                  <a:lnTo>
                    <a:pt x="12283" y="7830"/>
                  </a:lnTo>
                  <a:cubicBezTo>
                    <a:pt x="11815" y="7685"/>
                    <a:pt x="11363" y="7615"/>
                    <a:pt x="10913" y="7660"/>
                  </a:cubicBezTo>
                  <a:lnTo>
                    <a:pt x="13407" y="12000"/>
                  </a:lnTo>
                  <a:close/>
                  <a:moveTo>
                    <a:pt x="16965" y="7123"/>
                  </a:moveTo>
                  <a:cubicBezTo>
                    <a:pt x="17421" y="7289"/>
                    <a:pt x="17855" y="7394"/>
                    <a:pt x="18279" y="7398"/>
                  </a:cubicBezTo>
                  <a:lnTo>
                    <a:pt x="16261" y="4044"/>
                  </a:lnTo>
                  <a:cubicBezTo>
                    <a:pt x="16133" y="4533"/>
                    <a:pt x="16081" y="5067"/>
                    <a:pt x="16071" y="5642"/>
                  </a:cubicBezTo>
                  <a:lnTo>
                    <a:pt x="16965" y="7123"/>
                  </a:lnTo>
                  <a:close/>
                  <a:moveTo>
                    <a:pt x="19610" y="7085"/>
                  </a:moveTo>
                  <a:cubicBezTo>
                    <a:pt x="19909" y="6982"/>
                    <a:pt x="20208" y="6817"/>
                    <a:pt x="20510" y="6570"/>
                  </a:cubicBezTo>
                  <a:lnTo>
                    <a:pt x="17721" y="1845"/>
                  </a:lnTo>
                  <a:cubicBezTo>
                    <a:pt x="17423" y="2098"/>
                    <a:pt x="17191" y="2376"/>
                    <a:pt x="17007" y="2675"/>
                  </a:cubicBezTo>
                  <a:cubicBezTo>
                    <a:pt x="17007" y="2675"/>
                    <a:pt x="19610" y="7085"/>
                    <a:pt x="19610" y="708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08" name="Shape 34178">
              <a:extLst>
                <a:ext uri="{FF2B5EF4-FFF2-40B4-BE49-F238E27FC236}">
                  <a16:creationId xmlns:a16="http://schemas.microsoft.com/office/drawing/2014/main" id="{CBB067CB-8AF0-433B-9C25-8F2B5A960A97}"/>
                </a:ext>
              </a:extLst>
            </p:cNvPr>
            <p:cNvSpPr/>
            <p:nvPr/>
          </p:nvSpPr>
          <p:spPr>
            <a:xfrm>
              <a:off x="14474664" y="3452446"/>
              <a:ext cx="701272" cy="992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extrusionOk="0">
                  <a:moveTo>
                    <a:pt x="6837" y="0"/>
                  </a:moveTo>
                  <a:lnTo>
                    <a:pt x="6304" y="11896"/>
                  </a:lnTo>
                  <a:lnTo>
                    <a:pt x="10115" y="11984"/>
                  </a:lnTo>
                  <a:lnTo>
                    <a:pt x="10387" y="5819"/>
                  </a:lnTo>
                  <a:cubicBezTo>
                    <a:pt x="10807" y="5990"/>
                    <a:pt x="11286" y="6091"/>
                    <a:pt x="11799" y="6080"/>
                  </a:cubicBezTo>
                  <a:cubicBezTo>
                    <a:pt x="12816" y="6059"/>
                    <a:pt x="13721" y="5638"/>
                    <a:pt x="14293" y="5029"/>
                  </a:cubicBezTo>
                  <a:cubicBezTo>
                    <a:pt x="14344" y="4975"/>
                    <a:pt x="14392" y="4920"/>
                    <a:pt x="14437" y="4864"/>
                  </a:cubicBezTo>
                  <a:cubicBezTo>
                    <a:pt x="15870" y="5413"/>
                    <a:pt x="17048" y="6141"/>
                    <a:pt x="17879" y="7040"/>
                  </a:cubicBezTo>
                  <a:cubicBezTo>
                    <a:pt x="19250" y="8523"/>
                    <a:pt x="19623" y="10355"/>
                    <a:pt x="18956" y="12341"/>
                  </a:cubicBezTo>
                  <a:cubicBezTo>
                    <a:pt x="17917" y="15436"/>
                    <a:pt x="14349" y="17736"/>
                    <a:pt x="10109" y="18168"/>
                  </a:cubicBezTo>
                  <a:lnTo>
                    <a:pt x="10109" y="16337"/>
                  </a:lnTo>
                  <a:lnTo>
                    <a:pt x="12811" y="16337"/>
                  </a:lnTo>
                  <a:lnTo>
                    <a:pt x="12811" y="15424"/>
                  </a:lnTo>
                  <a:lnTo>
                    <a:pt x="2958" y="15424"/>
                  </a:lnTo>
                  <a:lnTo>
                    <a:pt x="2958" y="16337"/>
                  </a:lnTo>
                  <a:lnTo>
                    <a:pt x="5665" y="16337"/>
                  </a:lnTo>
                  <a:lnTo>
                    <a:pt x="5665" y="19312"/>
                  </a:lnTo>
                  <a:lnTo>
                    <a:pt x="0" y="19312"/>
                  </a:lnTo>
                  <a:lnTo>
                    <a:pt x="0" y="21600"/>
                  </a:lnTo>
                  <a:lnTo>
                    <a:pt x="15769" y="21600"/>
                  </a:lnTo>
                  <a:lnTo>
                    <a:pt x="15769" y="19312"/>
                  </a:lnTo>
                  <a:lnTo>
                    <a:pt x="11820" y="19312"/>
                  </a:lnTo>
                  <a:cubicBezTo>
                    <a:pt x="16159" y="18468"/>
                    <a:pt x="19703" y="15947"/>
                    <a:pt x="20805" y="12664"/>
                  </a:cubicBezTo>
                  <a:cubicBezTo>
                    <a:pt x="21600" y="10296"/>
                    <a:pt x="21135" y="8089"/>
                    <a:pt x="19462" y="6280"/>
                  </a:cubicBezTo>
                  <a:cubicBezTo>
                    <a:pt x="18352" y="5079"/>
                    <a:pt x="16769" y="4131"/>
                    <a:pt x="14820" y="3462"/>
                  </a:cubicBezTo>
                  <a:cubicBezTo>
                    <a:pt x="14558" y="2431"/>
                    <a:pt x="13305" y="1647"/>
                    <a:pt x="11799" y="1647"/>
                  </a:cubicBezTo>
                  <a:cubicBezTo>
                    <a:pt x="11359" y="1647"/>
                    <a:pt x="10947" y="1715"/>
                    <a:pt x="10568" y="1835"/>
                  </a:cubicBezTo>
                  <a:lnTo>
                    <a:pt x="10642" y="88"/>
                  </a:lnTo>
                  <a:lnTo>
                    <a:pt x="6837" y="0"/>
                  </a:lnTo>
                  <a:close/>
                  <a:moveTo>
                    <a:pt x="11799" y="3017"/>
                  </a:moveTo>
                  <a:cubicBezTo>
                    <a:pt x="12376" y="3012"/>
                    <a:pt x="12879" y="3300"/>
                    <a:pt x="12982" y="3708"/>
                  </a:cubicBezTo>
                  <a:cubicBezTo>
                    <a:pt x="13088" y="4130"/>
                    <a:pt x="12736" y="4539"/>
                    <a:pt x="12167" y="4660"/>
                  </a:cubicBezTo>
                  <a:cubicBezTo>
                    <a:pt x="12051" y="4688"/>
                    <a:pt x="11928" y="4706"/>
                    <a:pt x="11799" y="4706"/>
                  </a:cubicBezTo>
                  <a:cubicBezTo>
                    <a:pt x="11152" y="4706"/>
                    <a:pt x="10625" y="4326"/>
                    <a:pt x="10626" y="3862"/>
                  </a:cubicBezTo>
                  <a:cubicBezTo>
                    <a:pt x="10628" y="3397"/>
                    <a:pt x="11153" y="3023"/>
                    <a:pt x="11799" y="30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09" name="Shape 34179">
              <a:extLst>
                <a:ext uri="{FF2B5EF4-FFF2-40B4-BE49-F238E27FC236}">
                  <a16:creationId xmlns:a16="http://schemas.microsoft.com/office/drawing/2014/main" id="{4EB7067E-2045-45C1-88F2-888ACCBC2818}"/>
                </a:ext>
              </a:extLst>
            </p:cNvPr>
            <p:cNvSpPr/>
            <p:nvPr/>
          </p:nvSpPr>
          <p:spPr>
            <a:xfrm>
              <a:off x="13573878" y="4409128"/>
              <a:ext cx="1096094" cy="1213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10" name="Shape 34180">
              <a:extLst>
                <a:ext uri="{FF2B5EF4-FFF2-40B4-BE49-F238E27FC236}">
                  <a16:creationId xmlns:a16="http://schemas.microsoft.com/office/drawing/2014/main" id="{23AA9565-D137-46FE-A5BF-1EA136C665BB}"/>
                </a:ext>
              </a:extLst>
            </p:cNvPr>
            <p:cNvSpPr/>
            <p:nvPr/>
          </p:nvSpPr>
          <p:spPr>
            <a:xfrm>
              <a:off x="12366664" y="11330119"/>
              <a:ext cx="843804" cy="992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1" h="21329" extrusionOk="0">
                  <a:moveTo>
                    <a:pt x="9479" y="69"/>
                  </a:moveTo>
                  <a:cubicBezTo>
                    <a:pt x="11124" y="274"/>
                    <a:pt x="12739" y="925"/>
                    <a:pt x="14086" y="2032"/>
                  </a:cubicBezTo>
                  <a:cubicBezTo>
                    <a:pt x="15976" y="3586"/>
                    <a:pt x="17010" y="5836"/>
                    <a:pt x="16935" y="8190"/>
                  </a:cubicBezTo>
                  <a:cubicBezTo>
                    <a:pt x="16907" y="10081"/>
                    <a:pt x="16182" y="11891"/>
                    <a:pt x="14858" y="13324"/>
                  </a:cubicBezTo>
                  <a:cubicBezTo>
                    <a:pt x="12857" y="15491"/>
                    <a:pt x="9835" y="16494"/>
                    <a:pt x="6856" y="15992"/>
                  </a:cubicBezTo>
                  <a:cubicBezTo>
                    <a:pt x="491" y="14715"/>
                    <a:pt x="-2156" y="7496"/>
                    <a:pt x="2011" y="2776"/>
                  </a:cubicBezTo>
                  <a:cubicBezTo>
                    <a:pt x="3901" y="635"/>
                    <a:pt x="6739" y="-271"/>
                    <a:pt x="9479" y="69"/>
                  </a:cubicBezTo>
                  <a:close/>
                  <a:moveTo>
                    <a:pt x="16811" y="1700"/>
                  </a:moveTo>
                  <a:cubicBezTo>
                    <a:pt x="18616" y="3812"/>
                    <a:pt x="19444" y="6467"/>
                    <a:pt x="19139" y="9165"/>
                  </a:cubicBezTo>
                  <a:cubicBezTo>
                    <a:pt x="18834" y="11863"/>
                    <a:pt x="17427" y="14284"/>
                    <a:pt x="15191" y="15988"/>
                  </a:cubicBezTo>
                  <a:cubicBezTo>
                    <a:pt x="12662" y="17916"/>
                    <a:pt x="9407" y="18600"/>
                    <a:pt x="6359" y="18040"/>
                  </a:cubicBezTo>
                  <a:cubicBezTo>
                    <a:pt x="5749" y="17929"/>
                    <a:pt x="5143" y="17767"/>
                    <a:pt x="4558" y="17555"/>
                  </a:cubicBezTo>
                  <a:lnTo>
                    <a:pt x="4164" y="19468"/>
                  </a:lnTo>
                  <a:lnTo>
                    <a:pt x="7063" y="20000"/>
                  </a:lnTo>
                  <a:lnTo>
                    <a:pt x="6790" y="21329"/>
                  </a:lnTo>
                  <a:lnTo>
                    <a:pt x="227" y="20124"/>
                  </a:lnTo>
                  <a:lnTo>
                    <a:pt x="500" y="18796"/>
                  </a:lnTo>
                  <a:lnTo>
                    <a:pt x="2757" y="19210"/>
                  </a:lnTo>
                  <a:lnTo>
                    <a:pt x="3219" y="16965"/>
                  </a:lnTo>
                  <a:cubicBezTo>
                    <a:pt x="2951" y="16825"/>
                    <a:pt x="2688" y="16674"/>
                    <a:pt x="2431" y="16511"/>
                  </a:cubicBezTo>
                  <a:cubicBezTo>
                    <a:pt x="2174" y="16349"/>
                    <a:pt x="1928" y="16168"/>
                    <a:pt x="1684" y="15982"/>
                  </a:cubicBezTo>
                  <a:lnTo>
                    <a:pt x="2580" y="14934"/>
                  </a:lnTo>
                  <a:cubicBezTo>
                    <a:pt x="5970" y="17523"/>
                    <a:pt x="10902" y="17523"/>
                    <a:pt x="14300" y="14933"/>
                  </a:cubicBezTo>
                  <a:cubicBezTo>
                    <a:pt x="16239" y="13456"/>
                    <a:pt x="17444" y="11360"/>
                    <a:pt x="17708" y="9021"/>
                  </a:cubicBezTo>
                  <a:cubicBezTo>
                    <a:pt x="17973" y="6682"/>
                    <a:pt x="17267" y="4385"/>
                    <a:pt x="15703" y="2555"/>
                  </a:cubicBezTo>
                  <a:lnTo>
                    <a:pt x="16811" y="1700"/>
                  </a:lnTo>
                  <a:close/>
                  <a:moveTo>
                    <a:pt x="9715" y="1064"/>
                  </a:moveTo>
                  <a:cubicBezTo>
                    <a:pt x="9278" y="996"/>
                    <a:pt x="8832" y="968"/>
                    <a:pt x="8387" y="974"/>
                  </a:cubicBezTo>
                  <a:cubicBezTo>
                    <a:pt x="8460" y="1222"/>
                    <a:pt x="8544" y="1461"/>
                    <a:pt x="8641" y="1699"/>
                  </a:cubicBezTo>
                  <a:cubicBezTo>
                    <a:pt x="8737" y="1936"/>
                    <a:pt x="8846" y="2172"/>
                    <a:pt x="8962" y="2399"/>
                  </a:cubicBezTo>
                  <a:cubicBezTo>
                    <a:pt x="9289" y="2208"/>
                    <a:pt x="9627" y="2028"/>
                    <a:pt x="9967" y="1859"/>
                  </a:cubicBezTo>
                  <a:cubicBezTo>
                    <a:pt x="10307" y="1689"/>
                    <a:pt x="10645" y="1529"/>
                    <a:pt x="10997" y="1382"/>
                  </a:cubicBezTo>
                  <a:cubicBezTo>
                    <a:pt x="10579" y="1244"/>
                    <a:pt x="10153" y="1132"/>
                    <a:pt x="9715" y="1064"/>
                  </a:cubicBezTo>
                  <a:close/>
                  <a:moveTo>
                    <a:pt x="12202" y="1889"/>
                  </a:moveTo>
                  <a:cubicBezTo>
                    <a:pt x="11715" y="2060"/>
                    <a:pt x="11237" y="2254"/>
                    <a:pt x="10773" y="2470"/>
                  </a:cubicBezTo>
                  <a:cubicBezTo>
                    <a:pt x="10309" y="2687"/>
                    <a:pt x="9856" y="2925"/>
                    <a:pt x="9417" y="3184"/>
                  </a:cubicBezTo>
                  <a:cubicBezTo>
                    <a:pt x="9617" y="3488"/>
                    <a:pt x="9841" y="3788"/>
                    <a:pt x="10079" y="4067"/>
                  </a:cubicBezTo>
                  <a:cubicBezTo>
                    <a:pt x="10318" y="4345"/>
                    <a:pt x="10571" y="4610"/>
                    <a:pt x="10847" y="4861"/>
                  </a:cubicBezTo>
                  <a:lnTo>
                    <a:pt x="13083" y="2442"/>
                  </a:lnTo>
                  <a:cubicBezTo>
                    <a:pt x="12944" y="2342"/>
                    <a:pt x="12798" y="2240"/>
                    <a:pt x="12652" y="2149"/>
                  </a:cubicBezTo>
                  <a:cubicBezTo>
                    <a:pt x="12506" y="2059"/>
                    <a:pt x="12354" y="1969"/>
                    <a:pt x="12202" y="1889"/>
                  </a:cubicBezTo>
                  <a:close/>
                  <a:moveTo>
                    <a:pt x="7362" y="1000"/>
                  </a:moveTo>
                  <a:cubicBezTo>
                    <a:pt x="6540" y="1111"/>
                    <a:pt x="5754" y="1343"/>
                    <a:pt x="5029" y="1689"/>
                  </a:cubicBezTo>
                  <a:cubicBezTo>
                    <a:pt x="4305" y="2035"/>
                    <a:pt x="3644" y="2485"/>
                    <a:pt x="3064" y="3041"/>
                  </a:cubicBezTo>
                  <a:lnTo>
                    <a:pt x="5529" y="5074"/>
                  </a:lnTo>
                  <a:cubicBezTo>
                    <a:pt x="5922" y="4671"/>
                    <a:pt x="6339" y="4283"/>
                    <a:pt x="6773" y="3923"/>
                  </a:cubicBezTo>
                  <a:cubicBezTo>
                    <a:pt x="7206" y="3564"/>
                    <a:pt x="7655" y="3227"/>
                    <a:pt x="8126" y="2912"/>
                  </a:cubicBezTo>
                  <a:cubicBezTo>
                    <a:pt x="7964" y="2608"/>
                    <a:pt x="7819" y="2296"/>
                    <a:pt x="7690" y="1976"/>
                  </a:cubicBezTo>
                  <a:cubicBezTo>
                    <a:pt x="7561" y="1655"/>
                    <a:pt x="7454" y="1336"/>
                    <a:pt x="7362" y="1000"/>
                  </a:cubicBezTo>
                  <a:close/>
                  <a:moveTo>
                    <a:pt x="13806" y="3027"/>
                  </a:moveTo>
                  <a:lnTo>
                    <a:pt x="11570" y="5446"/>
                  </a:lnTo>
                  <a:cubicBezTo>
                    <a:pt x="11852" y="5649"/>
                    <a:pt x="12144" y="5840"/>
                    <a:pt x="12449" y="6011"/>
                  </a:cubicBezTo>
                  <a:cubicBezTo>
                    <a:pt x="12752" y="6182"/>
                    <a:pt x="13064" y="6332"/>
                    <a:pt x="13387" y="6469"/>
                  </a:cubicBezTo>
                  <a:cubicBezTo>
                    <a:pt x="13602" y="6013"/>
                    <a:pt x="13798" y="5550"/>
                    <a:pt x="13963" y="5077"/>
                  </a:cubicBezTo>
                  <a:cubicBezTo>
                    <a:pt x="14128" y="4603"/>
                    <a:pt x="14273" y="4122"/>
                    <a:pt x="14386" y="3633"/>
                  </a:cubicBezTo>
                  <a:cubicBezTo>
                    <a:pt x="14296" y="3528"/>
                    <a:pt x="14195" y="3418"/>
                    <a:pt x="14098" y="3318"/>
                  </a:cubicBezTo>
                  <a:cubicBezTo>
                    <a:pt x="14001" y="3218"/>
                    <a:pt x="13909" y="3123"/>
                    <a:pt x="13806" y="3027"/>
                  </a:cubicBezTo>
                  <a:close/>
                  <a:moveTo>
                    <a:pt x="15097" y="4643"/>
                  </a:moveTo>
                  <a:cubicBezTo>
                    <a:pt x="14989" y="5011"/>
                    <a:pt x="14872" y="5369"/>
                    <a:pt x="14735" y="5729"/>
                  </a:cubicBezTo>
                  <a:cubicBezTo>
                    <a:pt x="14598" y="6089"/>
                    <a:pt x="14440" y="6449"/>
                    <a:pt x="14276" y="6798"/>
                  </a:cubicBezTo>
                  <a:cubicBezTo>
                    <a:pt x="14551" y="6884"/>
                    <a:pt x="14842" y="6953"/>
                    <a:pt x="15125" y="7013"/>
                  </a:cubicBezTo>
                  <a:cubicBezTo>
                    <a:pt x="15409" y="7074"/>
                    <a:pt x="15688" y="7122"/>
                    <a:pt x="15977" y="7158"/>
                  </a:cubicBezTo>
                  <a:cubicBezTo>
                    <a:pt x="15915" y="6710"/>
                    <a:pt x="15813" y="6274"/>
                    <a:pt x="15666" y="5853"/>
                  </a:cubicBezTo>
                  <a:cubicBezTo>
                    <a:pt x="15519" y="5432"/>
                    <a:pt x="15324" y="5029"/>
                    <a:pt x="15097" y="4643"/>
                  </a:cubicBezTo>
                  <a:close/>
                  <a:moveTo>
                    <a:pt x="8606" y="3701"/>
                  </a:moveTo>
                  <a:cubicBezTo>
                    <a:pt x="8180" y="3989"/>
                    <a:pt x="7775" y="4303"/>
                    <a:pt x="7382" y="4630"/>
                  </a:cubicBezTo>
                  <a:cubicBezTo>
                    <a:pt x="6990" y="4957"/>
                    <a:pt x="6609" y="5294"/>
                    <a:pt x="6252" y="5658"/>
                  </a:cubicBezTo>
                  <a:lnTo>
                    <a:pt x="8448" y="7464"/>
                  </a:lnTo>
                  <a:lnTo>
                    <a:pt x="10216" y="5542"/>
                  </a:lnTo>
                  <a:cubicBezTo>
                    <a:pt x="9905" y="5266"/>
                    <a:pt x="9620" y="4976"/>
                    <a:pt x="9351" y="4670"/>
                  </a:cubicBezTo>
                  <a:cubicBezTo>
                    <a:pt x="9081" y="4363"/>
                    <a:pt x="8831" y="4036"/>
                    <a:pt x="8606" y="3701"/>
                  </a:cubicBezTo>
                  <a:close/>
                  <a:moveTo>
                    <a:pt x="2433" y="3721"/>
                  </a:moveTo>
                  <a:cubicBezTo>
                    <a:pt x="1932" y="4341"/>
                    <a:pt x="1546" y="5031"/>
                    <a:pt x="1284" y="5757"/>
                  </a:cubicBezTo>
                  <a:cubicBezTo>
                    <a:pt x="1022" y="6483"/>
                    <a:pt x="879" y="7253"/>
                    <a:pt x="878" y="8036"/>
                  </a:cubicBezTo>
                  <a:cubicBezTo>
                    <a:pt x="1138" y="8064"/>
                    <a:pt x="1405" y="8097"/>
                    <a:pt x="1661" y="8144"/>
                  </a:cubicBezTo>
                  <a:cubicBezTo>
                    <a:pt x="2118" y="8228"/>
                    <a:pt x="2562" y="8343"/>
                    <a:pt x="3001" y="8485"/>
                  </a:cubicBezTo>
                  <a:cubicBezTo>
                    <a:pt x="3265" y="8000"/>
                    <a:pt x="3553" y="7531"/>
                    <a:pt x="3870" y="7076"/>
                  </a:cubicBezTo>
                  <a:cubicBezTo>
                    <a:pt x="4187" y="6619"/>
                    <a:pt x="4542" y="6181"/>
                    <a:pt x="4910" y="5757"/>
                  </a:cubicBezTo>
                  <a:lnTo>
                    <a:pt x="2433" y="3721"/>
                  </a:lnTo>
                  <a:close/>
                  <a:moveTo>
                    <a:pt x="10939" y="6126"/>
                  </a:moveTo>
                  <a:lnTo>
                    <a:pt x="9169" y="8060"/>
                  </a:lnTo>
                  <a:lnTo>
                    <a:pt x="11249" y="9761"/>
                  </a:lnTo>
                  <a:cubicBezTo>
                    <a:pt x="11579" y="9378"/>
                    <a:pt x="11885" y="8986"/>
                    <a:pt x="12172" y="8576"/>
                  </a:cubicBezTo>
                  <a:cubicBezTo>
                    <a:pt x="12459" y="8166"/>
                    <a:pt x="12721" y="7741"/>
                    <a:pt x="12963" y="7306"/>
                  </a:cubicBezTo>
                  <a:cubicBezTo>
                    <a:pt x="12603" y="7149"/>
                    <a:pt x="12253" y="6964"/>
                    <a:pt x="11915" y="6769"/>
                  </a:cubicBezTo>
                  <a:cubicBezTo>
                    <a:pt x="11577" y="6573"/>
                    <a:pt x="11251" y="6358"/>
                    <a:pt x="10939" y="6126"/>
                  </a:cubicBezTo>
                  <a:close/>
                  <a:moveTo>
                    <a:pt x="13849" y="7647"/>
                  </a:moveTo>
                  <a:cubicBezTo>
                    <a:pt x="13586" y="8127"/>
                    <a:pt x="13297" y="8593"/>
                    <a:pt x="12982" y="9045"/>
                  </a:cubicBezTo>
                  <a:cubicBezTo>
                    <a:pt x="12667" y="9497"/>
                    <a:pt x="12334" y="9936"/>
                    <a:pt x="11969" y="10357"/>
                  </a:cubicBezTo>
                  <a:lnTo>
                    <a:pt x="14436" y="12379"/>
                  </a:lnTo>
                  <a:cubicBezTo>
                    <a:pt x="14933" y="11764"/>
                    <a:pt x="15319" y="11085"/>
                    <a:pt x="15581" y="10366"/>
                  </a:cubicBezTo>
                  <a:cubicBezTo>
                    <a:pt x="15842" y="9647"/>
                    <a:pt x="15976" y="8886"/>
                    <a:pt x="15982" y="8110"/>
                  </a:cubicBezTo>
                  <a:cubicBezTo>
                    <a:pt x="15743" y="8082"/>
                    <a:pt x="15506" y="8058"/>
                    <a:pt x="15271" y="8015"/>
                  </a:cubicBezTo>
                  <a:cubicBezTo>
                    <a:pt x="15030" y="7970"/>
                    <a:pt x="14788" y="7908"/>
                    <a:pt x="14551" y="7847"/>
                  </a:cubicBezTo>
                  <a:cubicBezTo>
                    <a:pt x="14314" y="7786"/>
                    <a:pt x="14080" y="7724"/>
                    <a:pt x="13849" y="7647"/>
                  </a:cubicBezTo>
                  <a:close/>
                  <a:moveTo>
                    <a:pt x="5621" y="6339"/>
                  </a:moveTo>
                  <a:cubicBezTo>
                    <a:pt x="5287" y="6724"/>
                    <a:pt x="4981" y="7134"/>
                    <a:pt x="4692" y="7547"/>
                  </a:cubicBezTo>
                  <a:cubicBezTo>
                    <a:pt x="4403" y="7961"/>
                    <a:pt x="4130" y="8387"/>
                    <a:pt x="3887" y="8826"/>
                  </a:cubicBezTo>
                  <a:cubicBezTo>
                    <a:pt x="4272" y="8990"/>
                    <a:pt x="4648" y="9168"/>
                    <a:pt x="5008" y="9376"/>
                  </a:cubicBezTo>
                  <a:cubicBezTo>
                    <a:pt x="5368" y="9585"/>
                    <a:pt x="5718" y="9817"/>
                    <a:pt x="6049" y="10067"/>
                  </a:cubicBezTo>
                  <a:lnTo>
                    <a:pt x="7817" y="8145"/>
                  </a:lnTo>
                  <a:lnTo>
                    <a:pt x="5621" y="6339"/>
                  </a:lnTo>
                  <a:close/>
                  <a:moveTo>
                    <a:pt x="8538" y="8741"/>
                  </a:moveTo>
                  <a:lnTo>
                    <a:pt x="6770" y="10663"/>
                  </a:lnTo>
                  <a:cubicBezTo>
                    <a:pt x="7059" y="10924"/>
                    <a:pt x="7330" y="11201"/>
                    <a:pt x="7582" y="11489"/>
                  </a:cubicBezTo>
                  <a:cubicBezTo>
                    <a:pt x="7834" y="11777"/>
                    <a:pt x="8064" y="12076"/>
                    <a:pt x="8278" y="12390"/>
                  </a:cubicBezTo>
                  <a:cubicBezTo>
                    <a:pt x="8700" y="12103"/>
                    <a:pt x="9109" y="11798"/>
                    <a:pt x="9499" y="11473"/>
                  </a:cubicBezTo>
                  <a:cubicBezTo>
                    <a:pt x="9889" y="11147"/>
                    <a:pt x="10262" y="10804"/>
                    <a:pt x="10617" y="10442"/>
                  </a:cubicBezTo>
                  <a:lnTo>
                    <a:pt x="8538" y="8741"/>
                  </a:lnTo>
                  <a:close/>
                  <a:moveTo>
                    <a:pt x="1798" y="9132"/>
                  </a:moveTo>
                  <a:cubicBezTo>
                    <a:pt x="1535" y="9075"/>
                    <a:pt x="1275" y="9033"/>
                    <a:pt x="1007" y="8999"/>
                  </a:cubicBezTo>
                  <a:cubicBezTo>
                    <a:pt x="1062" y="9423"/>
                    <a:pt x="1148" y="9837"/>
                    <a:pt x="1280" y="10238"/>
                  </a:cubicBezTo>
                  <a:cubicBezTo>
                    <a:pt x="1412" y="10638"/>
                    <a:pt x="1583" y="11018"/>
                    <a:pt x="1786" y="11388"/>
                  </a:cubicBezTo>
                  <a:cubicBezTo>
                    <a:pt x="1891" y="11037"/>
                    <a:pt x="2008" y="10691"/>
                    <a:pt x="2139" y="10348"/>
                  </a:cubicBezTo>
                  <a:cubicBezTo>
                    <a:pt x="2270" y="10005"/>
                    <a:pt x="2418" y="9667"/>
                    <a:pt x="2574" y="9334"/>
                  </a:cubicBezTo>
                  <a:cubicBezTo>
                    <a:pt x="2319" y="9257"/>
                    <a:pt x="2059" y="9189"/>
                    <a:pt x="1798" y="9132"/>
                  </a:cubicBezTo>
                  <a:close/>
                  <a:moveTo>
                    <a:pt x="11338" y="11038"/>
                  </a:moveTo>
                  <a:cubicBezTo>
                    <a:pt x="10948" y="11437"/>
                    <a:pt x="10541" y="11810"/>
                    <a:pt x="10111" y="12167"/>
                  </a:cubicBezTo>
                  <a:cubicBezTo>
                    <a:pt x="9681" y="12525"/>
                    <a:pt x="9224" y="12866"/>
                    <a:pt x="8757" y="13179"/>
                  </a:cubicBezTo>
                  <a:cubicBezTo>
                    <a:pt x="8923" y="13483"/>
                    <a:pt x="9075" y="13796"/>
                    <a:pt x="9206" y="14117"/>
                  </a:cubicBezTo>
                  <a:cubicBezTo>
                    <a:pt x="9337" y="14439"/>
                    <a:pt x="9449" y="14769"/>
                    <a:pt x="9544" y="15106"/>
                  </a:cubicBezTo>
                  <a:cubicBezTo>
                    <a:pt x="10358" y="14993"/>
                    <a:pt x="11133" y="14757"/>
                    <a:pt x="11852" y="14413"/>
                  </a:cubicBezTo>
                  <a:cubicBezTo>
                    <a:pt x="12571" y="14068"/>
                    <a:pt x="13229" y="13610"/>
                    <a:pt x="13805" y="13059"/>
                  </a:cubicBezTo>
                  <a:lnTo>
                    <a:pt x="11338" y="11038"/>
                  </a:lnTo>
                  <a:close/>
                  <a:moveTo>
                    <a:pt x="3466" y="9652"/>
                  </a:moveTo>
                  <a:cubicBezTo>
                    <a:pt x="3255" y="10099"/>
                    <a:pt x="3068" y="10559"/>
                    <a:pt x="2906" y="11023"/>
                  </a:cubicBezTo>
                  <a:cubicBezTo>
                    <a:pt x="2744" y="11488"/>
                    <a:pt x="2612" y="11967"/>
                    <a:pt x="2500" y="12447"/>
                  </a:cubicBezTo>
                  <a:cubicBezTo>
                    <a:pt x="2606" y="12576"/>
                    <a:pt x="2712" y="12693"/>
                    <a:pt x="2827" y="12816"/>
                  </a:cubicBezTo>
                  <a:cubicBezTo>
                    <a:pt x="2943" y="12939"/>
                    <a:pt x="3067" y="13064"/>
                    <a:pt x="3192" y="13180"/>
                  </a:cubicBezTo>
                  <a:lnTo>
                    <a:pt x="5416" y="10759"/>
                  </a:lnTo>
                  <a:cubicBezTo>
                    <a:pt x="5115" y="10538"/>
                    <a:pt x="4810" y="10332"/>
                    <a:pt x="4484" y="10148"/>
                  </a:cubicBezTo>
                  <a:cubicBezTo>
                    <a:pt x="4158" y="9964"/>
                    <a:pt x="3813" y="9796"/>
                    <a:pt x="3466" y="9652"/>
                  </a:cubicBezTo>
                  <a:close/>
                  <a:moveTo>
                    <a:pt x="6136" y="11355"/>
                  </a:moveTo>
                  <a:lnTo>
                    <a:pt x="3901" y="13774"/>
                  </a:lnTo>
                  <a:cubicBezTo>
                    <a:pt x="4016" y="13856"/>
                    <a:pt x="4137" y="13929"/>
                    <a:pt x="4256" y="14005"/>
                  </a:cubicBezTo>
                  <a:cubicBezTo>
                    <a:pt x="4376" y="14081"/>
                    <a:pt x="4502" y="14158"/>
                    <a:pt x="4626" y="14228"/>
                  </a:cubicBezTo>
                  <a:cubicBezTo>
                    <a:pt x="5123" y="14054"/>
                    <a:pt x="5608" y="13859"/>
                    <a:pt x="6082" y="13639"/>
                  </a:cubicBezTo>
                  <a:cubicBezTo>
                    <a:pt x="6556" y="13419"/>
                    <a:pt x="7019" y="13171"/>
                    <a:pt x="7466" y="12906"/>
                  </a:cubicBezTo>
                  <a:cubicBezTo>
                    <a:pt x="7279" y="12625"/>
                    <a:pt x="7074" y="12352"/>
                    <a:pt x="6853" y="12093"/>
                  </a:cubicBezTo>
                  <a:cubicBezTo>
                    <a:pt x="6632" y="11833"/>
                    <a:pt x="6391" y="11591"/>
                    <a:pt x="6136" y="11355"/>
                  </a:cubicBezTo>
                  <a:close/>
                  <a:moveTo>
                    <a:pt x="7934" y="13694"/>
                  </a:moveTo>
                  <a:cubicBezTo>
                    <a:pt x="7591" y="13896"/>
                    <a:pt x="7243" y="14084"/>
                    <a:pt x="6885" y="14262"/>
                  </a:cubicBezTo>
                  <a:cubicBezTo>
                    <a:pt x="6527" y="14440"/>
                    <a:pt x="6160" y="14609"/>
                    <a:pt x="5788" y="14762"/>
                  </a:cubicBezTo>
                  <a:cubicBezTo>
                    <a:pt x="6191" y="14908"/>
                    <a:pt x="6614" y="15020"/>
                    <a:pt x="7040" y="15099"/>
                  </a:cubicBezTo>
                  <a:cubicBezTo>
                    <a:pt x="7538" y="15190"/>
                    <a:pt x="8041" y="15236"/>
                    <a:pt x="8548" y="15233"/>
                  </a:cubicBezTo>
                  <a:cubicBezTo>
                    <a:pt x="8471" y="14966"/>
                    <a:pt x="8384" y="14704"/>
                    <a:pt x="8282" y="14447"/>
                  </a:cubicBezTo>
                  <a:cubicBezTo>
                    <a:pt x="8181" y="14190"/>
                    <a:pt x="8061" y="13938"/>
                    <a:pt x="7934" y="1369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11" name="Shape 34181">
              <a:extLst>
                <a:ext uri="{FF2B5EF4-FFF2-40B4-BE49-F238E27FC236}">
                  <a16:creationId xmlns:a16="http://schemas.microsoft.com/office/drawing/2014/main" id="{A461567F-A272-401F-8F22-FF3E224761F9}"/>
                </a:ext>
              </a:extLst>
            </p:cNvPr>
            <p:cNvSpPr/>
            <p:nvPr/>
          </p:nvSpPr>
          <p:spPr>
            <a:xfrm>
              <a:off x="14244181" y="7303221"/>
              <a:ext cx="622050" cy="541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97" y="15438"/>
                  </a:lnTo>
                  <a:lnTo>
                    <a:pt x="5592" y="20234"/>
                  </a:lnTo>
                  <a:cubicBezTo>
                    <a:pt x="5592" y="20234"/>
                    <a:pt x="0" y="21600"/>
                    <a:pt x="0" y="21600"/>
                  </a:cubicBezTo>
                  <a:close/>
                  <a:moveTo>
                    <a:pt x="6275" y="19576"/>
                  </a:moveTo>
                  <a:lnTo>
                    <a:pt x="2779" y="14780"/>
                  </a:lnTo>
                  <a:lnTo>
                    <a:pt x="14944" y="3046"/>
                  </a:lnTo>
                  <a:lnTo>
                    <a:pt x="18443" y="7840"/>
                  </a:lnTo>
                  <a:cubicBezTo>
                    <a:pt x="18443" y="7840"/>
                    <a:pt x="6275" y="19576"/>
                    <a:pt x="6275" y="19576"/>
                  </a:cubicBezTo>
                  <a:close/>
                  <a:moveTo>
                    <a:pt x="19138" y="7167"/>
                  </a:moveTo>
                  <a:lnTo>
                    <a:pt x="15640" y="2373"/>
                  </a:lnTo>
                  <a:lnTo>
                    <a:pt x="18101" y="0"/>
                  </a:lnTo>
                  <a:lnTo>
                    <a:pt x="21600" y="4794"/>
                  </a:lnTo>
                  <a:cubicBezTo>
                    <a:pt x="21600" y="4794"/>
                    <a:pt x="19138" y="7167"/>
                    <a:pt x="19138" y="716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12" name="Shape 34182">
              <a:extLst>
                <a:ext uri="{FF2B5EF4-FFF2-40B4-BE49-F238E27FC236}">
                  <a16:creationId xmlns:a16="http://schemas.microsoft.com/office/drawing/2014/main" id="{F1C6AC5A-36DC-4A1A-B072-F3346B90021D}"/>
                </a:ext>
              </a:extLst>
            </p:cNvPr>
            <p:cNvSpPr/>
            <p:nvPr/>
          </p:nvSpPr>
          <p:spPr>
            <a:xfrm>
              <a:off x="13576635" y="6759701"/>
              <a:ext cx="580114" cy="809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6" h="21363" extrusionOk="0">
                  <a:moveTo>
                    <a:pt x="10609" y="43"/>
                  </a:moveTo>
                  <a:cubicBezTo>
                    <a:pt x="8165" y="-162"/>
                    <a:pt x="5621" y="372"/>
                    <a:pt x="3560" y="1702"/>
                  </a:cubicBezTo>
                  <a:cubicBezTo>
                    <a:pt x="-561" y="4362"/>
                    <a:pt x="-1197" y="9181"/>
                    <a:pt x="2140" y="12465"/>
                  </a:cubicBezTo>
                  <a:cubicBezTo>
                    <a:pt x="4853" y="15135"/>
                    <a:pt x="9359" y="15971"/>
                    <a:pt x="13163" y="14762"/>
                  </a:cubicBezTo>
                  <a:cubicBezTo>
                    <a:pt x="13165" y="14832"/>
                    <a:pt x="13187" y="14904"/>
                    <a:pt x="13225" y="14972"/>
                  </a:cubicBezTo>
                  <a:lnTo>
                    <a:pt x="16612" y="21039"/>
                  </a:lnTo>
                  <a:cubicBezTo>
                    <a:pt x="16765" y="21313"/>
                    <a:pt x="17169" y="21438"/>
                    <a:pt x="17513" y="21316"/>
                  </a:cubicBezTo>
                  <a:lnTo>
                    <a:pt x="17878" y="21186"/>
                  </a:lnTo>
                  <a:cubicBezTo>
                    <a:pt x="18222" y="21064"/>
                    <a:pt x="18373" y="20741"/>
                    <a:pt x="18220" y="20467"/>
                  </a:cubicBezTo>
                  <a:lnTo>
                    <a:pt x="14832" y="14405"/>
                  </a:lnTo>
                  <a:cubicBezTo>
                    <a:pt x="14778" y="14307"/>
                    <a:pt x="14685" y="14238"/>
                    <a:pt x="14581" y="14183"/>
                  </a:cubicBezTo>
                  <a:cubicBezTo>
                    <a:pt x="14946" y="14006"/>
                    <a:pt x="15305" y="13816"/>
                    <a:pt x="15646" y="13596"/>
                  </a:cubicBezTo>
                  <a:cubicBezTo>
                    <a:pt x="19767" y="10937"/>
                    <a:pt x="20403" y="6118"/>
                    <a:pt x="17066" y="2833"/>
                  </a:cubicBezTo>
                  <a:cubicBezTo>
                    <a:pt x="15397" y="1191"/>
                    <a:pt x="13053" y="247"/>
                    <a:pt x="10609" y="43"/>
                  </a:cubicBezTo>
                  <a:close/>
                  <a:moveTo>
                    <a:pt x="10451" y="1237"/>
                  </a:moveTo>
                  <a:cubicBezTo>
                    <a:pt x="12511" y="1410"/>
                    <a:pt x="14487" y="2210"/>
                    <a:pt x="15893" y="3594"/>
                  </a:cubicBezTo>
                  <a:cubicBezTo>
                    <a:pt x="18705" y="6361"/>
                    <a:pt x="18170" y="10422"/>
                    <a:pt x="14697" y="12663"/>
                  </a:cubicBezTo>
                  <a:cubicBezTo>
                    <a:pt x="11225" y="14903"/>
                    <a:pt x="6130" y="14477"/>
                    <a:pt x="3318" y="11709"/>
                  </a:cubicBezTo>
                  <a:cubicBezTo>
                    <a:pt x="506" y="8942"/>
                    <a:pt x="1041" y="4882"/>
                    <a:pt x="4514" y="2641"/>
                  </a:cubicBezTo>
                  <a:cubicBezTo>
                    <a:pt x="6250" y="1520"/>
                    <a:pt x="8392" y="1065"/>
                    <a:pt x="10451" y="12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13" name="Shape 34183">
              <a:extLst>
                <a:ext uri="{FF2B5EF4-FFF2-40B4-BE49-F238E27FC236}">
                  <a16:creationId xmlns:a16="http://schemas.microsoft.com/office/drawing/2014/main" id="{9C6E16A6-3143-42D1-8DE4-B9155FA19B40}"/>
                </a:ext>
              </a:extLst>
            </p:cNvPr>
            <p:cNvSpPr/>
            <p:nvPr/>
          </p:nvSpPr>
          <p:spPr>
            <a:xfrm>
              <a:off x="11615391" y="7089790"/>
              <a:ext cx="617918" cy="68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14" name="Shape 34184">
              <a:extLst>
                <a:ext uri="{FF2B5EF4-FFF2-40B4-BE49-F238E27FC236}">
                  <a16:creationId xmlns:a16="http://schemas.microsoft.com/office/drawing/2014/main" id="{C8E2CE40-1758-4C3F-B6DC-A84149395340}"/>
                </a:ext>
              </a:extLst>
            </p:cNvPr>
            <p:cNvSpPr/>
            <p:nvPr/>
          </p:nvSpPr>
          <p:spPr>
            <a:xfrm>
              <a:off x="13088735" y="3291417"/>
              <a:ext cx="651942" cy="595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9" h="20716" extrusionOk="0">
                  <a:moveTo>
                    <a:pt x="19071" y="18146"/>
                  </a:moveTo>
                  <a:cubicBezTo>
                    <a:pt x="20183" y="16314"/>
                    <a:pt x="19749" y="13820"/>
                    <a:pt x="18102" y="12586"/>
                  </a:cubicBezTo>
                  <a:cubicBezTo>
                    <a:pt x="17662" y="12256"/>
                    <a:pt x="17178" y="12053"/>
                    <a:pt x="16685" y="11962"/>
                  </a:cubicBezTo>
                  <a:lnTo>
                    <a:pt x="16672" y="15889"/>
                  </a:lnTo>
                  <a:cubicBezTo>
                    <a:pt x="16671" y="16166"/>
                    <a:pt x="16469" y="16390"/>
                    <a:pt x="16220" y="16389"/>
                  </a:cubicBezTo>
                  <a:cubicBezTo>
                    <a:pt x="15971" y="16388"/>
                    <a:pt x="15770" y="16164"/>
                    <a:pt x="15771" y="15887"/>
                  </a:cubicBezTo>
                  <a:lnTo>
                    <a:pt x="15784" y="11921"/>
                  </a:lnTo>
                  <a:cubicBezTo>
                    <a:pt x="14735" y="12022"/>
                    <a:pt x="13732" y="12627"/>
                    <a:pt x="13098" y="13672"/>
                  </a:cubicBezTo>
                  <a:cubicBezTo>
                    <a:pt x="11985" y="15504"/>
                    <a:pt x="12420" y="17998"/>
                    <a:pt x="14067" y="19232"/>
                  </a:cubicBezTo>
                  <a:cubicBezTo>
                    <a:pt x="15713" y="20465"/>
                    <a:pt x="17958" y="19979"/>
                    <a:pt x="19071" y="18146"/>
                  </a:cubicBezTo>
                  <a:close/>
                  <a:moveTo>
                    <a:pt x="16740" y="7857"/>
                  </a:moveTo>
                  <a:lnTo>
                    <a:pt x="15291" y="6772"/>
                  </a:lnTo>
                  <a:cubicBezTo>
                    <a:pt x="15127" y="6649"/>
                    <a:pt x="15015" y="6369"/>
                    <a:pt x="15043" y="6151"/>
                  </a:cubicBezTo>
                  <a:lnTo>
                    <a:pt x="15275" y="4322"/>
                  </a:lnTo>
                  <a:lnTo>
                    <a:pt x="11975" y="5321"/>
                  </a:lnTo>
                  <a:cubicBezTo>
                    <a:pt x="11975" y="5321"/>
                    <a:pt x="12203" y="5706"/>
                    <a:pt x="12483" y="6179"/>
                  </a:cubicBezTo>
                  <a:lnTo>
                    <a:pt x="16109" y="8895"/>
                  </a:lnTo>
                  <a:cubicBezTo>
                    <a:pt x="16109" y="8895"/>
                    <a:pt x="16740" y="7857"/>
                    <a:pt x="16740" y="7857"/>
                  </a:cubicBezTo>
                  <a:close/>
                  <a:moveTo>
                    <a:pt x="15093" y="9342"/>
                  </a:moveTo>
                  <a:lnTo>
                    <a:pt x="13604" y="8227"/>
                  </a:lnTo>
                  <a:cubicBezTo>
                    <a:pt x="13647" y="8494"/>
                    <a:pt x="13599" y="8776"/>
                    <a:pt x="13458" y="9008"/>
                  </a:cubicBezTo>
                  <a:lnTo>
                    <a:pt x="13459" y="9008"/>
                  </a:lnTo>
                  <a:cubicBezTo>
                    <a:pt x="13459" y="9008"/>
                    <a:pt x="13042" y="9692"/>
                    <a:pt x="12523" y="10542"/>
                  </a:cubicBezTo>
                  <a:cubicBezTo>
                    <a:pt x="12523" y="10542"/>
                    <a:pt x="15093" y="9342"/>
                    <a:pt x="15093" y="9342"/>
                  </a:cubicBezTo>
                  <a:close/>
                  <a:moveTo>
                    <a:pt x="11619" y="8259"/>
                  </a:moveTo>
                  <a:cubicBezTo>
                    <a:pt x="11619" y="8259"/>
                    <a:pt x="10321" y="6315"/>
                    <a:pt x="9704" y="5383"/>
                  </a:cubicBezTo>
                  <a:lnTo>
                    <a:pt x="8507" y="5869"/>
                  </a:lnTo>
                  <a:cubicBezTo>
                    <a:pt x="8769" y="6978"/>
                    <a:pt x="8675" y="8186"/>
                    <a:pt x="8184" y="9262"/>
                  </a:cubicBezTo>
                  <a:lnTo>
                    <a:pt x="10126" y="10718"/>
                  </a:lnTo>
                  <a:cubicBezTo>
                    <a:pt x="10126" y="10718"/>
                    <a:pt x="11619" y="8259"/>
                    <a:pt x="11619" y="8259"/>
                  </a:cubicBezTo>
                  <a:close/>
                  <a:moveTo>
                    <a:pt x="7096" y="9656"/>
                  </a:moveTo>
                  <a:lnTo>
                    <a:pt x="4125" y="7430"/>
                  </a:lnTo>
                  <a:cubicBezTo>
                    <a:pt x="3919" y="7275"/>
                    <a:pt x="3865" y="6964"/>
                    <a:pt x="4004" y="6735"/>
                  </a:cubicBezTo>
                  <a:cubicBezTo>
                    <a:pt x="4067" y="6631"/>
                    <a:pt x="4159" y="6564"/>
                    <a:pt x="4260" y="6533"/>
                  </a:cubicBezTo>
                  <a:lnTo>
                    <a:pt x="4259" y="6531"/>
                  </a:lnTo>
                  <a:lnTo>
                    <a:pt x="7505" y="5212"/>
                  </a:lnTo>
                  <a:cubicBezTo>
                    <a:pt x="7238" y="4652"/>
                    <a:pt x="6848" y="4155"/>
                    <a:pt x="6343" y="3777"/>
                  </a:cubicBezTo>
                  <a:cubicBezTo>
                    <a:pt x="4697" y="2543"/>
                    <a:pt x="2452" y="3030"/>
                    <a:pt x="1339" y="4862"/>
                  </a:cubicBezTo>
                  <a:cubicBezTo>
                    <a:pt x="227" y="6694"/>
                    <a:pt x="661" y="9188"/>
                    <a:pt x="2308" y="10422"/>
                  </a:cubicBezTo>
                  <a:cubicBezTo>
                    <a:pt x="3854" y="11580"/>
                    <a:pt x="5928" y="11221"/>
                    <a:pt x="7096" y="9656"/>
                  </a:cubicBezTo>
                  <a:close/>
                  <a:moveTo>
                    <a:pt x="5362" y="7148"/>
                  </a:moveTo>
                  <a:lnTo>
                    <a:pt x="7578" y="8808"/>
                  </a:lnTo>
                  <a:cubicBezTo>
                    <a:pt x="7940" y="7960"/>
                    <a:pt x="8013" y="7021"/>
                    <a:pt x="7822" y="6148"/>
                  </a:cubicBezTo>
                  <a:cubicBezTo>
                    <a:pt x="7822" y="6148"/>
                    <a:pt x="5362" y="7148"/>
                    <a:pt x="5362" y="7148"/>
                  </a:cubicBezTo>
                  <a:close/>
                  <a:moveTo>
                    <a:pt x="19668" y="18594"/>
                  </a:moveTo>
                  <a:cubicBezTo>
                    <a:pt x="18331" y="20796"/>
                    <a:pt x="15642" y="21379"/>
                    <a:pt x="13663" y="19896"/>
                  </a:cubicBezTo>
                  <a:cubicBezTo>
                    <a:pt x="11684" y="18413"/>
                    <a:pt x="11164" y="15426"/>
                    <a:pt x="12501" y="13224"/>
                  </a:cubicBezTo>
                  <a:cubicBezTo>
                    <a:pt x="13276" y="11948"/>
                    <a:pt x="14505" y="11216"/>
                    <a:pt x="15787" y="11115"/>
                  </a:cubicBezTo>
                  <a:lnTo>
                    <a:pt x="15791" y="10101"/>
                  </a:lnTo>
                  <a:lnTo>
                    <a:pt x="11595" y="12059"/>
                  </a:lnTo>
                  <a:cubicBezTo>
                    <a:pt x="11028" y="12983"/>
                    <a:pt x="10547" y="13764"/>
                    <a:pt x="10524" y="13787"/>
                  </a:cubicBezTo>
                  <a:cubicBezTo>
                    <a:pt x="10135" y="14180"/>
                    <a:pt x="9533" y="14149"/>
                    <a:pt x="9180" y="13717"/>
                  </a:cubicBezTo>
                  <a:cubicBezTo>
                    <a:pt x="8879" y="13349"/>
                    <a:pt x="8857" y="12810"/>
                    <a:pt x="9097" y="12415"/>
                  </a:cubicBezTo>
                  <a:lnTo>
                    <a:pt x="9096" y="12414"/>
                  </a:lnTo>
                  <a:lnTo>
                    <a:pt x="9622" y="11548"/>
                  </a:lnTo>
                  <a:lnTo>
                    <a:pt x="7695" y="10105"/>
                  </a:lnTo>
                  <a:cubicBezTo>
                    <a:pt x="6301" y="12039"/>
                    <a:pt x="3783" y="12494"/>
                    <a:pt x="1904" y="11086"/>
                  </a:cubicBezTo>
                  <a:cubicBezTo>
                    <a:pt x="-75" y="9603"/>
                    <a:pt x="-595" y="6616"/>
                    <a:pt x="742" y="4414"/>
                  </a:cubicBezTo>
                  <a:cubicBezTo>
                    <a:pt x="2079" y="2212"/>
                    <a:pt x="4768" y="1629"/>
                    <a:pt x="6747" y="3112"/>
                  </a:cubicBezTo>
                  <a:cubicBezTo>
                    <a:pt x="7383" y="3589"/>
                    <a:pt x="7868" y="4222"/>
                    <a:pt x="8189" y="4933"/>
                  </a:cubicBezTo>
                  <a:lnTo>
                    <a:pt x="9242" y="4506"/>
                  </a:lnTo>
                  <a:cubicBezTo>
                    <a:pt x="9107" y="3945"/>
                    <a:pt x="9252" y="3323"/>
                    <a:pt x="9665" y="2905"/>
                  </a:cubicBezTo>
                  <a:cubicBezTo>
                    <a:pt x="9859" y="2709"/>
                    <a:pt x="10089" y="2584"/>
                    <a:pt x="10328" y="2526"/>
                  </a:cubicBezTo>
                  <a:lnTo>
                    <a:pt x="10328" y="2525"/>
                  </a:lnTo>
                  <a:lnTo>
                    <a:pt x="15055" y="1211"/>
                  </a:lnTo>
                  <a:lnTo>
                    <a:pt x="15055" y="1211"/>
                  </a:lnTo>
                  <a:cubicBezTo>
                    <a:pt x="15587" y="1000"/>
                    <a:pt x="16204" y="1148"/>
                    <a:pt x="16607" y="1641"/>
                  </a:cubicBezTo>
                  <a:cubicBezTo>
                    <a:pt x="16925" y="2031"/>
                    <a:pt x="17037" y="2548"/>
                    <a:pt x="16952" y="3028"/>
                  </a:cubicBezTo>
                  <a:lnTo>
                    <a:pt x="16953" y="3029"/>
                  </a:lnTo>
                  <a:lnTo>
                    <a:pt x="16496" y="5740"/>
                  </a:lnTo>
                  <a:lnTo>
                    <a:pt x="18231" y="7041"/>
                  </a:lnTo>
                  <a:cubicBezTo>
                    <a:pt x="18561" y="7288"/>
                    <a:pt x="18648" y="7786"/>
                    <a:pt x="18425" y="8153"/>
                  </a:cubicBezTo>
                  <a:cubicBezTo>
                    <a:pt x="18217" y="8496"/>
                    <a:pt x="17812" y="8599"/>
                    <a:pt x="17491" y="8409"/>
                  </a:cubicBezTo>
                  <a:lnTo>
                    <a:pt x="16693" y="9723"/>
                  </a:lnTo>
                  <a:lnTo>
                    <a:pt x="16688" y="11148"/>
                  </a:lnTo>
                  <a:cubicBezTo>
                    <a:pt x="17320" y="11245"/>
                    <a:pt x="17941" y="11499"/>
                    <a:pt x="18505" y="11922"/>
                  </a:cubicBezTo>
                  <a:cubicBezTo>
                    <a:pt x="20485" y="13405"/>
                    <a:pt x="21005" y="16392"/>
                    <a:pt x="19668" y="18594"/>
                  </a:cubicBezTo>
                  <a:close/>
                  <a:moveTo>
                    <a:pt x="17732" y="707"/>
                  </a:moveTo>
                  <a:cubicBezTo>
                    <a:pt x="18178" y="-27"/>
                    <a:pt x="19074" y="-221"/>
                    <a:pt x="19734" y="273"/>
                  </a:cubicBezTo>
                  <a:cubicBezTo>
                    <a:pt x="20394" y="767"/>
                    <a:pt x="20567" y="1763"/>
                    <a:pt x="20121" y="2497"/>
                  </a:cubicBezTo>
                  <a:cubicBezTo>
                    <a:pt x="19676" y="3231"/>
                    <a:pt x="18780" y="3426"/>
                    <a:pt x="18120" y="2931"/>
                  </a:cubicBezTo>
                  <a:cubicBezTo>
                    <a:pt x="17460" y="2437"/>
                    <a:pt x="17287" y="1441"/>
                    <a:pt x="17732" y="7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15" name="Shape 34185">
              <a:extLst>
                <a:ext uri="{FF2B5EF4-FFF2-40B4-BE49-F238E27FC236}">
                  <a16:creationId xmlns:a16="http://schemas.microsoft.com/office/drawing/2014/main" id="{1F61BFE5-9F42-42AB-9C76-B59E43D927CC}"/>
                </a:ext>
              </a:extLst>
            </p:cNvPr>
            <p:cNvSpPr/>
            <p:nvPr/>
          </p:nvSpPr>
          <p:spPr>
            <a:xfrm>
              <a:off x="12303465" y="7118398"/>
              <a:ext cx="457434" cy="61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89"/>
                  </a:moveTo>
                  <a:lnTo>
                    <a:pt x="7526" y="11318"/>
                  </a:lnTo>
                  <a:lnTo>
                    <a:pt x="10639" y="10027"/>
                  </a:lnTo>
                  <a:lnTo>
                    <a:pt x="6735" y="4831"/>
                  </a:lnTo>
                  <a:cubicBezTo>
                    <a:pt x="7186" y="4822"/>
                    <a:pt x="7638" y="4734"/>
                    <a:pt x="8042" y="4542"/>
                  </a:cubicBezTo>
                  <a:cubicBezTo>
                    <a:pt x="8843" y="4160"/>
                    <a:pt x="9286" y="3488"/>
                    <a:pt x="9338" y="2779"/>
                  </a:cubicBezTo>
                  <a:cubicBezTo>
                    <a:pt x="9343" y="2717"/>
                    <a:pt x="9344" y="2654"/>
                    <a:pt x="9343" y="2591"/>
                  </a:cubicBezTo>
                  <a:cubicBezTo>
                    <a:pt x="10859" y="2532"/>
                    <a:pt x="12290" y="2713"/>
                    <a:pt x="13557" y="3159"/>
                  </a:cubicBezTo>
                  <a:cubicBezTo>
                    <a:pt x="15647" y="3894"/>
                    <a:pt x="17171" y="5277"/>
                    <a:pt x="17964" y="7158"/>
                  </a:cubicBezTo>
                  <a:cubicBezTo>
                    <a:pt x="19200" y="10089"/>
                    <a:pt x="17878" y="13269"/>
                    <a:pt x="14770" y="15143"/>
                  </a:cubicBezTo>
                  <a:lnTo>
                    <a:pt x="13545" y="13629"/>
                  </a:lnTo>
                  <a:lnTo>
                    <a:pt x="15711" y="12662"/>
                  </a:lnTo>
                  <a:lnTo>
                    <a:pt x="15100" y="11906"/>
                  </a:lnTo>
                  <a:lnTo>
                    <a:pt x="7202" y="15433"/>
                  </a:lnTo>
                  <a:lnTo>
                    <a:pt x="7813" y="16189"/>
                  </a:lnTo>
                  <a:lnTo>
                    <a:pt x="9983" y="15220"/>
                  </a:lnTo>
                  <a:lnTo>
                    <a:pt x="11972" y="17680"/>
                  </a:lnTo>
                  <a:lnTo>
                    <a:pt x="7432" y="19708"/>
                  </a:lnTo>
                  <a:lnTo>
                    <a:pt x="8961" y="21600"/>
                  </a:lnTo>
                  <a:lnTo>
                    <a:pt x="21600" y="15956"/>
                  </a:lnTo>
                  <a:lnTo>
                    <a:pt x="20070" y="14064"/>
                  </a:lnTo>
                  <a:lnTo>
                    <a:pt x="16905" y="15477"/>
                  </a:lnTo>
                  <a:cubicBezTo>
                    <a:pt x="19819" y="13226"/>
                    <a:pt x="20973" y="9873"/>
                    <a:pt x="19662" y="6762"/>
                  </a:cubicBezTo>
                  <a:cubicBezTo>
                    <a:pt x="18716" y="4520"/>
                    <a:pt x="16868" y="2861"/>
                    <a:pt x="14317" y="1964"/>
                  </a:cubicBezTo>
                  <a:cubicBezTo>
                    <a:pt x="12625" y="1368"/>
                    <a:pt x="10722" y="1151"/>
                    <a:pt x="8713" y="1295"/>
                  </a:cubicBezTo>
                  <a:cubicBezTo>
                    <a:pt x="7813" y="536"/>
                    <a:pt x="6285" y="336"/>
                    <a:pt x="5078" y="875"/>
                  </a:cubicBezTo>
                  <a:cubicBezTo>
                    <a:pt x="4725" y="1032"/>
                    <a:pt x="4440" y="1236"/>
                    <a:pt x="4217" y="1471"/>
                  </a:cubicBezTo>
                  <a:lnTo>
                    <a:pt x="3109" y="0"/>
                  </a:lnTo>
                  <a:lnTo>
                    <a:pt x="0" y="1289"/>
                  </a:lnTo>
                  <a:close/>
                  <a:moveTo>
                    <a:pt x="5994" y="2008"/>
                  </a:moveTo>
                  <a:cubicBezTo>
                    <a:pt x="6453" y="1798"/>
                    <a:pt x="7049" y="1856"/>
                    <a:pt x="7404" y="2156"/>
                  </a:cubicBezTo>
                  <a:cubicBezTo>
                    <a:pt x="7771" y="2467"/>
                    <a:pt x="7762" y="2932"/>
                    <a:pt x="7387" y="3235"/>
                  </a:cubicBezTo>
                  <a:cubicBezTo>
                    <a:pt x="7313" y="3300"/>
                    <a:pt x="7226" y="3359"/>
                    <a:pt x="7123" y="3405"/>
                  </a:cubicBezTo>
                  <a:cubicBezTo>
                    <a:pt x="6605" y="3637"/>
                    <a:pt x="5928" y="3511"/>
                    <a:pt x="5619" y="3126"/>
                  </a:cubicBezTo>
                  <a:cubicBezTo>
                    <a:pt x="5309" y="2742"/>
                    <a:pt x="5480" y="2244"/>
                    <a:pt x="5994" y="200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16" name="Shape 34186">
              <a:extLst>
                <a:ext uri="{FF2B5EF4-FFF2-40B4-BE49-F238E27FC236}">
                  <a16:creationId xmlns:a16="http://schemas.microsoft.com/office/drawing/2014/main" id="{9E8CCAB0-189A-44F7-93AA-593BB0C6B07C}"/>
                </a:ext>
              </a:extLst>
            </p:cNvPr>
            <p:cNvSpPr/>
            <p:nvPr/>
          </p:nvSpPr>
          <p:spPr>
            <a:xfrm>
              <a:off x="10902474" y="3745209"/>
              <a:ext cx="602468" cy="782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8" h="21519" extrusionOk="0">
                  <a:moveTo>
                    <a:pt x="9842" y="0"/>
                  </a:moveTo>
                  <a:cubicBezTo>
                    <a:pt x="7324" y="0"/>
                    <a:pt x="4803" y="774"/>
                    <a:pt x="2881" y="2331"/>
                  </a:cubicBezTo>
                  <a:cubicBezTo>
                    <a:pt x="-961" y="5445"/>
                    <a:pt x="-961" y="10493"/>
                    <a:pt x="2881" y="13607"/>
                  </a:cubicBezTo>
                  <a:cubicBezTo>
                    <a:pt x="6005" y="16138"/>
                    <a:pt x="10709" y="16613"/>
                    <a:pt x="14423" y="15030"/>
                  </a:cubicBezTo>
                  <a:cubicBezTo>
                    <a:pt x="14434" y="15103"/>
                    <a:pt x="14466" y="15175"/>
                    <a:pt x="14515" y="15243"/>
                  </a:cubicBezTo>
                  <a:lnTo>
                    <a:pt x="18781" y="21235"/>
                  </a:lnTo>
                  <a:cubicBezTo>
                    <a:pt x="18974" y="21506"/>
                    <a:pt x="19402" y="21600"/>
                    <a:pt x="19736" y="21444"/>
                  </a:cubicBezTo>
                  <a:lnTo>
                    <a:pt x="20091" y="21277"/>
                  </a:lnTo>
                  <a:cubicBezTo>
                    <a:pt x="20425" y="21121"/>
                    <a:pt x="20535" y="20774"/>
                    <a:pt x="20343" y="20503"/>
                  </a:cubicBezTo>
                  <a:lnTo>
                    <a:pt x="16076" y="14515"/>
                  </a:lnTo>
                  <a:cubicBezTo>
                    <a:pt x="16007" y="14419"/>
                    <a:pt x="15903" y="14355"/>
                    <a:pt x="15790" y="14307"/>
                  </a:cubicBezTo>
                  <a:cubicBezTo>
                    <a:pt x="16138" y="14092"/>
                    <a:pt x="16479" y="13864"/>
                    <a:pt x="16797" y="13607"/>
                  </a:cubicBezTo>
                  <a:cubicBezTo>
                    <a:pt x="20639" y="10493"/>
                    <a:pt x="20639" y="5445"/>
                    <a:pt x="16797" y="2331"/>
                  </a:cubicBezTo>
                  <a:cubicBezTo>
                    <a:pt x="14875" y="774"/>
                    <a:pt x="12360" y="0"/>
                    <a:pt x="9842" y="0"/>
                  </a:cubicBezTo>
                  <a:close/>
                  <a:moveTo>
                    <a:pt x="9842" y="1251"/>
                  </a:moveTo>
                  <a:cubicBezTo>
                    <a:pt x="11963" y="1251"/>
                    <a:pt x="14085" y="1909"/>
                    <a:pt x="15704" y="3221"/>
                  </a:cubicBezTo>
                  <a:cubicBezTo>
                    <a:pt x="18942" y="5844"/>
                    <a:pt x="18942" y="10098"/>
                    <a:pt x="15704" y="12722"/>
                  </a:cubicBezTo>
                  <a:cubicBezTo>
                    <a:pt x="12467" y="15345"/>
                    <a:pt x="7217" y="15345"/>
                    <a:pt x="3980" y="12722"/>
                  </a:cubicBezTo>
                  <a:cubicBezTo>
                    <a:pt x="742" y="10098"/>
                    <a:pt x="742" y="5844"/>
                    <a:pt x="3980" y="3221"/>
                  </a:cubicBezTo>
                  <a:cubicBezTo>
                    <a:pt x="5598" y="1909"/>
                    <a:pt x="7720" y="1251"/>
                    <a:pt x="9842" y="125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17" name="Shape 34187">
              <a:extLst>
                <a:ext uri="{FF2B5EF4-FFF2-40B4-BE49-F238E27FC236}">
                  <a16:creationId xmlns:a16="http://schemas.microsoft.com/office/drawing/2014/main" id="{B74FE9E2-016F-4F2A-B2A2-00F52FD243DE}"/>
                </a:ext>
              </a:extLst>
            </p:cNvPr>
            <p:cNvSpPr/>
            <p:nvPr/>
          </p:nvSpPr>
          <p:spPr>
            <a:xfrm>
              <a:off x="9646332" y="5299667"/>
              <a:ext cx="648460" cy="459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18" name="Shape 34188">
              <a:extLst>
                <a:ext uri="{FF2B5EF4-FFF2-40B4-BE49-F238E27FC236}">
                  <a16:creationId xmlns:a16="http://schemas.microsoft.com/office/drawing/2014/main" id="{80E61A18-D9A2-4991-AF75-20BB112CB91A}"/>
                </a:ext>
              </a:extLst>
            </p:cNvPr>
            <p:cNvSpPr/>
            <p:nvPr/>
          </p:nvSpPr>
          <p:spPr>
            <a:xfrm>
              <a:off x="14782759" y="5213711"/>
              <a:ext cx="949938" cy="45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0" y="21600"/>
                  </a:moveTo>
                  <a:cubicBezTo>
                    <a:pt x="3196" y="21301"/>
                    <a:pt x="4520" y="17446"/>
                    <a:pt x="5606" y="13579"/>
                  </a:cubicBezTo>
                  <a:cubicBezTo>
                    <a:pt x="6868" y="17109"/>
                    <a:pt x="8385" y="20522"/>
                    <a:pt x="11056" y="20229"/>
                  </a:cubicBezTo>
                  <a:cubicBezTo>
                    <a:pt x="13700" y="19938"/>
                    <a:pt x="15043" y="16273"/>
                    <a:pt x="16113" y="12527"/>
                  </a:cubicBezTo>
                  <a:cubicBezTo>
                    <a:pt x="17383" y="16099"/>
                    <a:pt x="18898" y="19587"/>
                    <a:pt x="21600" y="19290"/>
                  </a:cubicBezTo>
                  <a:lnTo>
                    <a:pt x="21545" y="16807"/>
                  </a:lnTo>
                  <a:cubicBezTo>
                    <a:pt x="19258" y="17058"/>
                    <a:pt x="18061" y="13947"/>
                    <a:pt x="16772" y="10222"/>
                  </a:cubicBezTo>
                  <a:cubicBezTo>
                    <a:pt x="17878" y="6171"/>
                    <a:pt x="18899" y="2735"/>
                    <a:pt x="21214" y="2481"/>
                  </a:cubicBezTo>
                  <a:lnTo>
                    <a:pt x="21142" y="0"/>
                  </a:lnTo>
                  <a:cubicBezTo>
                    <a:pt x="18416" y="300"/>
                    <a:pt x="17080" y="4165"/>
                    <a:pt x="15994" y="8031"/>
                  </a:cubicBezTo>
                  <a:cubicBezTo>
                    <a:pt x="14732" y="4504"/>
                    <a:pt x="13210" y="1123"/>
                    <a:pt x="10541" y="1416"/>
                  </a:cubicBezTo>
                  <a:cubicBezTo>
                    <a:pt x="7892" y="1708"/>
                    <a:pt x="6571" y="5362"/>
                    <a:pt x="5501" y="9116"/>
                  </a:cubicBezTo>
                  <a:cubicBezTo>
                    <a:pt x="4229" y="5537"/>
                    <a:pt x="2706" y="2023"/>
                    <a:pt x="0" y="2320"/>
                  </a:cubicBezTo>
                  <a:cubicBezTo>
                    <a:pt x="0" y="2320"/>
                    <a:pt x="67" y="4802"/>
                    <a:pt x="67" y="4802"/>
                  </a:cubicBezTo>
                  <a:cubicBezTo>
                    <a:pt x="2361" y="4550"/>
                    <a:pt x="3548" y="7681"/>
                    <a:pt x="4841" y="11421"/>
                  </a:cubicBezTo>
                  <a:cubicBezTo>
                    <a:pt x="3737" y="15462"/>
                    <a:pt x="2709" y="18874"/>
                    <a:pt x="399" y="19128"/>
                  </a:cubicBezTo>
                  <a:lnTo>
                    <a:pt x="470" y="21600"/>
                  </a:lnTo>
                  <a:close/>
                  <a:moveTo>
                    <a:pt x="571" y="17516"/>
                  </a:moveTo>
                  <a:cubicBezTo>
                    <a:pt x="973" y="17463"/>
                    <a:pt x="1323" y="17289"/>
                    <a:pt x="1641" y="17020"/>
                  </a:cubicBezTo>
                  <a:cubicBezTo>
                    <a:pt x="1641" y="17020"/>
                    <a:pt x="1387" y="6572"/>
                    <a:pt x="1387" y="6572"/>
                  </a:cubicBezTo>
                  <a:cubicBezTo>
                    <a:pt x="1058" y="6378"/>
                    <a:pt x="699" y="6290"/>
                    <a:pt x="296" y="6330"/>
                  </a:cubicBezTo>
                  <a:lnTo>
                    <a:pt x="571" y="17516"/>
                  </a:lnTo>
                  <a:close/>
                  <a:moveTo>
                    <a:pt x="2649" y="15637"/>
                  </a:moveTo>
                  <a:cubicBezTo>
                    <a:pt x="3008" y="15009"/>
                    <a:pt x="3317" y="14212"/>
                    <a:pt x="3611" y="13297"/>
                  </a:cubicBezTo>
                  <a:lnTo>
                    <a:pt x="3530" y="9777"/>
                  </a:lnTo>
                  <a:cubicBezTo>
                    <a:pt x="3194" y="8935"/>
                    <a:pt x="2849" y="8211"/>
                    <a:pt x="2462" y="7671"/>
                  </a:cubicBezTo>
                  <a:lnTo>
                    <a:pt x="2649" y="15637"/>
                  </a:lnTo>
                  <a:close/>
                  <a:moveTo>
                    <a:pt x="6265" y="11274"/>
                  </a:moveTo>
                  <a:cubicBezTo>
                    <a:pt x="7335" y="7383"/>
                    <a:pt x="8366" y="4144"/>
                    <a:pt x="10612" y="3897"/>
                  </a:cubicBezTo>
                  <a:cubicBezTo>
                    <a:pt x="12876" y="3648"/>
                    <a:pt x="14062" y="6687"/>
                    <a:pt x="15336" y="10361"/>
                  </a:cubicBezTo>
                  <a:cubicBezTo>
                    <a:pt x="14269" y="14240"/>
                    <a:pt x="13242" y="17500"/>
                    <a:pt x="11001" y="17746"/>
                  </a:cubicBezTo>
                  <a:cubicBezTo>
                    <a:pt x="8738" y="17995"/>
                    <a:pt x="7539" y="14948"/>
                    <a:pt x="6265" y="11274"/>
                  </a:cubicBezTo>
                  <a:close/>
                  <a:moveTo>
                    <a:pt x="8019" y="13315"/>
                  </a:moveTo>
                  <a:cubicBezTo>
                    <a:pt x="8416" y="14295"/>
                    <a:pt x="8827" y="15128"/>
                    <a:pt x="9287" y="15750"/>
                  </a:cubicBezTo>
                  <a:lnTo>
                    <a:pt x="9038" y="6172"/>
                  </a:lnTo>
                  <a:cubicBezTo>
                    <a:pt x="8613" y="6892"/>
                    <a:pt x="8251" y="7817"/>
                    <a:pt x="7906" y="8878"/>
                  </a:cubicBezTo>
                  <a:lnTo>
                    <a:pt x="8019" y="13315"/>
                  </a:lnTo>
                  <a:close/>
                  <a:moveTo>
                    <a:pt x="10389" y="16077"/>
                  </a:moveTo>
                  <a:cubicBezTo>
                    <a:pt x="10611" y="16140"/>
                    <a:pt x="10842" y="16161"/>
                    <a:pt x="11095" y="16128"/>
                  </a:cubicBezTo>
                  <a:cubicBezTo>
                    <a:pt x="11223" y="16112"/>
                    <a:pt x="11344" y="16080"/>
                    <a:pt x="11463" y="16041"/>
                  </a:cubicBezTo>
                  <a:lnTo>
                    <a:pt x="11227" y="5045"/>
                  </a:lnTo>
                  <a:cubicBezTo>
                    <a:pt x="11108" y="5036"/>
                    <a:pt x="10985" y="5039"/>
                    <a:pt x="10857" y="5056"/>
                  </a:cubicBezTo>
                  <a:cubicBezTo>
                    <a:pt x="10605" y="5088"/>
                    <a:pt x="10374" y="5166"/>
                    <a:pt x="10157" y="5285"/>
                  </a:cubicBezTo>
                  <a:lnTo>
                    <a:pt x="10389" y="16077"/>
                  </a:lnTo>
                  <a:close/>
                  <a:moveTo>
                    <a:pt x="12594" y="15655"/>
                  </a:moveTo>
                  <a:cubicBezTo>
                    <a:pt x="12999" y="15123"/>
                    <a:pt x="13343" y="14414"/>
                    <a:pt x="13661" y="13573"/>
                  </a:cubicBezTo>
                  <a:lnTo>
                    <a:pt x="13528" y="7680"/>
                  </a:lnTo>
                  <a:cubicBezTo>
                    <a:pt x="13173" y="6920"/>
                    <a:pt x="12798" y="6300"/>
                    <a:pt x="12371" y="5869"/>
                  </a:cubicBezTo>
                  <a:lnTo>
                    <a:pt x="12594" y="15655"/>
                  </a:lnTo>
                  <a:close/>
                  <a:moveTo>
                    <a:pt x="18081" y="11798"/>
                  </a:moveTo>
                  <a:cubicBezTo>
                    <a:pt x="18416" y="12578"/>
                    <a:pt x="18758" y="13235"/>
                    <a:pt x="19139" y="13718"/>
                  </a:cubicBezTo>
                  <a:lnTo>
                    <a:pt x="18884" y="6051"/>
                  </a:lnTo>
                  <a:cubicBezTo>
                    <a:pt x="18541" y="6694"/>
                    <a:pt x="18245" y="7495"/>
                    <a:pt x="17967" y="8411"/>
                  </a:cubicBezTo>
                  <a:lnTo>
                    <a:pt x="18081" y="11798"/>
                  </a:lnTo>
                  <a:close/>
                  <a:moveTo>
                    <a:pt x="20486" y="14708"/>
                  </a:moveTo>
                  <a:cubicBezTo>
                    <a:pt x="20804" y="14878"/>
                    <a:pt x="21150" y="14947"/>
                    <a:pt x="21538" y="14889"/>
                  </a:cubicBezTo>
                  <a:lnTo>
                    <a:pt x="21229" y="4150"/>
                  </a:lnTo>
                  <a:cubicBezTo>
                    <a:pt x="20842" y="4223"/>
                    <a:pt x="20502" y="4409"/>
                    <a:pt x="20197" y="4684"/>
                  </a:cubicBezTo>
                  <a:cubicBezTo>
                    <a:pt x="20197" y="4684"/>
                    <a:pt x="20486" y="14708"/>
                    <a:pt x="20486" y="1470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19" name="Shape 34189">
              <a:extLst>
                <a:ext uri="{FF2B5EF4-FFF2-40B4-BE49-F238E27FC236}">
                  <a16:creationId xmlns:a16="http://schemas.microsoft.com/office/drawing/2014/main" id="{EC9660E1-9362-4A5D-A65C-A0E9AA54B583}"/>
                </a:ext>
              </a:extLst>
            </p:cNvPr>
            <p:cNvSpPr/>
            <p:nvPr/>
          </p:nvSpPr>
          <p:spPr>
            <a:xfrm>
              <a:off x="12966315" y="3935732"/>
              <a:ext cx="606684" cy="867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20" name="Shape 34190">
              <a:extLst>
                <a:ext uri="{FF2B5EF4-FFF2-40B4-BE49-F238E27FC236}">
                  <a16:creationId xmlns:a16="http://schemas.microsoft.com/office/drawing/2014/main" id="{6F1EF039-08BB-4205-98F7-AF5EF3A2E1A9}"/>
                </a:ext>
              </a:extLst>
            </p:cNvPr>
            <p:cNvSpPr/>
            <p:nvPr/>
          </p:nvSpPr>
          <p:spPr>
            <a:xfrm>
              <a:off x="8736613" y="4207504"/>
              <a:ext cx="967678" cy="820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218" extrusionOk="0">
                  <a:moveTo>
                    <a:pt x="17160" y="16531"/>
                  </a:moveTo>
                  <a:lnTo>
                    <a:pt x="3281" y="10266"/>
                  </a:lnTo>
                  <a:lnTo>
                    <a:pt x="6158" y="1453"/>
                  </a:lnTo>
                  <a:lnTo>
                    <a:pt x="20037" y="7718"/>
                  </a:lnTo>
                  <a:cubicBezTo>
                    <a:pt x="20037" y="7718"/>
                    <a:pt x="17160" y="16531"/>
                    <a:pt x="17160" y="16531"/>
                  </a:cubicBezTo>
                  <a:close/>
                  <a:moveTo>
                    <a:pt x="20480" y="6363"/>
                  </a:moveTo>
                  <a:lnTo>
                    <a:pt x="6600" y="98"/>
                  </a:lnTo>
                  <a:cubicBezTo>
                    <a:pt x="5961" y="-191"/>
                    <a:pt x="5246" y="183"/>
                    <a:pt x="5001" y="931"/>
                  </a:cubicBezTo>
                  <a:cubicBezTo>
                    <a:pt x="5001" y="931"/>
                    <a:pt x="1682" y="11100"/>
                    <a:pt x="1694" y="11105"/>
                  </a:cubicBezTo>
                  <a:lnTo>
                    <a:pt x="17862" y="18403"/>
                  </a:lnTo>
                  <a:cubicBezTo>
                    <a:pt x="17874" y="18409"/>
                    <a:pt x="21194" y="8240"/>
                    <a:pt x="21194" y="8240"/>
                  </a:cubicBezTo>
                  <a:cubicBezTo>
                    <a:pt x="21438" y="7492"/>
                    <a:pt x="21118" y="6651"/>
                    <a:pt x="20480" y="6363"/>
                  </a:cubicBezTo>
                  <a:close/>
                  <a:moveTo>
                    <a:pt x="16989" y="21121"/>
                  </a:moveTo>
                  <a:lnTo>
                    <a:pt x="797" y="13812"/>
                  </a:lnTo>
                  <a:cubicBezTo>
                    <a:pt x="157" y="13523"/>
                    <a:pt x="-162" y="12683"/>
                    <a:pt x="83" y="11934"/>
                  </a:cubicBezTo>
                  <a:lnTo>
                    <a:pt x="304" y="11256"/>
                  </a:lnTo>
                  <a:lnTo>
                    <a:pt x="7822" y="14649"/>
                  </a:lnTo>
                  <a:lnTo>
                    <a:pt x="7600" y="15327"/>
                  </a:lnTo>
                  <a:lnTo>
                    <a:pt x="11070" y="16893"/>
                  </a:lnTo>
                  <a:lnTo>
                    <a:pt x="11291" y="16216"/>
                  </a:lnTo>
                  <a:lnTo>
                    <a:pt x="18810" y="19609"/>
                  </a:lnTo>
                  <a:lnTo>
                    <a:pt x="18588" y="20287"/>
                  </a:lnTo>
                  <a:cubicBezTo>
                    <a:pt x="18344" y="21036"/>
                    <a:pt x="17627" y="21409"/>
                    <a:pt x="16989" y="21121"/>
                  </a:cubicBezTo>
                  <a:cubicBezTo>
                    <a:pt x="16989" y="21121"/>
                    <a:pt x="16989" y="21121"/>
                    <a:pt x="16989" y="211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21" name="Shape 34191">
              <a:extLst>
                <a:ext uri="{FF2B5EF4-FFF2-40B4-BE49-F238E27FC236}">
                  <a16:creationId xmlns:a16="http://schemas.microsoft.com/office/drawing/2014/main" id="{4F4F3A43-0E0F-4CDE-823B-9BCC6E20EAC3}"/>
                </a:ext>
              </a:extLst>
            </p:cNvPr>
            <p:cNvSpPr/>
            <p:nvPr/>
          </p:nvSpPr>
          <p:spPr>
            <a:xfrm>
              <a:off x="12884222" y="7775447"/>
              <a:ext cx="606686" cy="867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22" name="Shape 34192">
              <a:extLst>
                <a:ext uri="{FF2B5EF4-FFF2-40B4-BE49-F238E27FC236}">
                  <a16:creationId xmlns:a16="http://schemas.microsoft.com/office/drawing/2014/main" id="{C6743BE4-F3D2-49C5-95AB-407DECA43FE3}"/>
                </a:ext>
              </a:extLst>
            </p:cNvPr>
            <p:cNvSpPr/>
            <p:nvPr/>
          </p:nvSpPr>
          <p:spPr>
            <a:xfrm>
              <a:off x="9950402" y="3061775"/>
              <a:ext cx="885232" cy="1041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1" h="21329" extrusionOk="0">
                  <a:moveTo>
                    <a:pt x="9479" y="69"/>
                  </a:moveTo>
                  <a:cubicBezTo>
                    <a:pt x="11124" y="274"/>
                    <a:pt x="12739" y="925"/>
                    <a:pt x="14086" y="2032"/>
                  </a:cubicBezTo>
                  <a:cubicBezTo>
                    <a:pt x="15976" y="3586"/>
                    <a:pt x="17010" y="5836"/>
                    <a:pt x="16935" y="8190"/>
                  </a:cubicBezTo>
                  <a:cubicBezTo>
                    <a:pt x="16907" y="10081"/>
                    <a:pt x="16182" y="11891"/>
                    <a:pt x="14858" y="13324"/>
                  </a:cubicBezTo>
                  <a:cubicBezTo>
                    <a:pt x="12857" y="15491"/>
                    <a:pt x="9835" y="16494"/>
                    <a:pt x="6856" y="15992"/>
                  </a:cubicBezTo>
                  <a:cubicBezTo>
                    <a:pt x="491" y="14715"/>
                    <a:pt x="-2156" y="7496"/>
                    <a:pt x="2011" y="2776"/>
                  </a:cubicBezTo>
                  <a:cubicBezTo>
                    <a:pt x="3901" y="635"/>
                    <a:pt x="6739" y="-271"/>
                    <a:pt x="9479" y="69"/>
                  </a:cubicBezTo>
                  <a:close/>
                  <a:moveTo>
                    <a:pt x="16811" y="1700"/>
                  </a:moveTo>
                  <a:cubicBezTo>
                    <a:pt x="18616" y="3812"/>
                    <a:pt x="19444" y="6467"/>
                    <a:pt x="19139" y="9165"/>
                  </a:cubicBezTo>
                  <a:cubicBezTo>
                    <a:pt x="18834" y="11863"/>
                    <a:pt x="17427" y="14284"/>
                    <a:pt x="15191" y="15988"/>
                  </a:cubicBezTo>
                  <a:cubicBezTo>
                    <a:pt x="12662" y="17916"/>
                    <a:pt x="9407" y="18600"/>
                    <a:pt x="6359" y="18040"/>
                  </a:cubicBezTo>
                  <a:cubicBezTo>
                    <a:pt x="5749" y="17929"/>
                    <a:pt x="5143" y="17767"/>
                    <a:pt x="4558" y="17555"/>
                  </a:cubicBezTo>
                  <a:lnTo>
                    <a:pt x="4164" y="19468"/>
                  </a:lnTo>
                  <a:lnTo>
                    <a:pt x="7063" y="20000"/>
                  </a:lnTo>
                  <a:lnTo>
                    <a:pt x="6790" y="21329"/>
                  </a:lnTo>
                  <a:lnTo>
                    <a:pt x="227" y="20124"/>
                  </a:lnTo>
                  <a:lnTo>
                    <a:pt x="500" y="18796"/>
                  </a:lnTo>
                  <a:lnTo>
                    <a:pt x="2757" y="19210"/>
                  </a:lnTo>
                  <a:lnTo>
                    <a:pt x="3219" y="16965"/>
                  </a:lnTo>
                  <a:cubicBezTo>
                    <a:pt x="2951" y="16825"/>
                    <a:pt x="2688" y="16674"/>
                    <a:pt x="2431" y="16511"/>
                  </a:cubicBezTo>
                  <a:cubicBezTo>
                    <a:pt x="2174" y="16349"/>
                    <a:pt x="1928" y="16168"/>
                    <a:pt x="1684" y="15982"/>
                  </a:cubicBezTo>
                  <a:lnTo>
                    <a:pt x="2580" y="14934"/>
                  </a:lnTo>
                  <a:cubicBezTo>
                    <a:pt x="5970" y="17523"/>
                    <a:pt x="10902" y="17523"/>
                    <a:pt x="14300" y="14933"/>
                  </a:cubicBezTo>
                  <a:cubicBezTo>
                    <a:pt x="16239" y="13456"/>
                    <a:pt x="17444" y="11360"/>
                    <a:pt x="17708" y="9021"/>
                  </a:cubicBezTo>
                  <a:cubicBezTo>
                    <a:pt x="17973" y="6682"/>
                    <a:pt x="17267" y="4385"/>
                    <a:pt x="15703" y="2555"/>
                  </a:cubicBezTo>
                  <a:lnTo>
                    <a:pt x="16811" y="1700"/>
                  </a:lnTo>
                  <a:close/>
                  <a:moveTo>
                    <a:pt x="9715" y="1064"/>
                  </a:moveTo>
                  <a:cubicBezTo>
                    <a:pt x="9278" y="996"/>
                    <a:pt x="8832" y="968"/>
                    <a:pt x="8387" y="974"/>
                  </a:cubicBezTo>
                  <a:cubicBezTo>
                    <a:pt x="8460" y="1222"/>
                    <a:pt x="8544" y="1461"/>
                    <a:pt x="8641" y="1699"/>
                  </a:cubicBezTo>
                  <a:cubicBezTo>
                    <a:pt x="8737" y="1936"/>
                    <a:pt x="8846" y="2172"/>
                    <a:pt x="8962" y="2399"/>
                  </a:cubicBezTo>
                  <a:cubicBezTo>
                    <a:pt x="9289" y="2208"/>
                    <a:pt x="9627" y="2028"/>
                    <a:pt x="9967" y="1859"/>
                  </a:cubicBezTo>
                  <a:cubicBezTo>
                    <a:pt x="10307" y="1689"/>
                    <a:pt x="10645" y="1529"/>
                    <a:pt x="10997" y="1382"/>
                  </a:cubicBezTo>
                  <a:cubicBezTo>
                    <a:pt x="10579" y="1244"/>
                    <a:pt x="10153" y="1132"/>
                    <a:pt x="9715" y="1064"/>
                  </a:cubicBezTo>
                  <a:close/>
                  <a:moveTo>
                    <a:pt x="12202" y="1889"/>
                  </a:moveTo>
                  <a:cubicBezTo>
                    <a:pt x="11715" y="2060"/>
                    <a:pt x="11237" y="2254"/>
                    <a:pt x="10773" y="2470"/>
                  </a:cubicBezTo>
                  <a:cubicBezTo>
                    <a:pt x="10309" y="2687"/>
                    <a:pt x="9856" y="2925"/>
                    <a:pt x="9417" y="3184"/>
                  </a:cubicBezTo>
                  <a:cubicBezTo>
                    <a:pt x="9617" y="3488"/>
                    <a:pt x="9841" y="3788"/>
                    <a:pt x="10079" y="4067"/>
                  </a:cubicBezTo>
                  <a:cubicBezTo>
                    <a:pt x="10318" y="4345"/>
                    <a:pt x="10571" y="4610"/>
                    <a:pt x="10847" y="4861"/>
                  </a:cubicBezTo>
                  <a:lnTo>
                    <a:pt x="13083" y="2442"/>
                  </a:lnTo>
                  <a:cubicBezTo>
                    <a:pt x="12944" y="2342"/>
                    <a:pt x="12798" y="2240"/>
                    <a:pt x="12652" y="2149"/>
                  </a:cubicBezTo>
                  <a:cubicBezTo>
                    <a:pt x="12506" y="2059"/>
                    <a:pt x="12354" y="1969"/>
                    <a:pt x="12202" y="1889"/>
                  </a:cubicBezTo>
                  <a:close/>
                  <a:moveTo>
                    <a:pt x="7362" y="1000"/>
                  </a:moveTo>
                  <a:cubicBezTo>
                    <a:pt x="6540" y="1111"/>
                    <a:pt x="5754" y="1343"/>
                    <a:pt x="5029" y="1689"/>
                  </a:cubicBezTo>
                  <a:cubicBezTo>
                    <a:pt x="4305" y="2035"/>
                    <a:pt x="3644" y="2485"/>
                    <a:pt x="3064" y="3041"/>
                  </a:cubicBezTo>
                  <a:lnTo>
                    <a:pt x="5529" y="5074"/>
                  </a:lnTo>
                  <a:cubicBezTo>
                    <a:pt x="5922" y="4671"/>
                    <a:pt x="6339" y="4283"/>
                    <a:pt x="6773" y="3923"/>
                  </a:cubicBezTo>
                  <a:cubicBezTo>
                    <a:pt x="7206" y="3564"/>
                    <a:pt x="7655" y="3227"/>
                    <a:pt x="8126" y="2912"/>
                  </a:cubicBezTo>
                  <a:cubicBezTo>
                    <a:pt x="7964" y="2608"/>
                    <a:pt x="7819" y="2296"/>
                    <a:pt x="7690" y="1976"/>
                  </a:cubicBezTo>
                  <a:cubicBezTo>
                    <a:pt x="7561" y="1655"/>
                    <a:pt x="7454" y="1336"/>
                    <a:pt x="7362" y="1000"/>
                  </a:cubicBezTo>
                  <a:close/>
                  <a:moveTo>
                    <a:pt x="13806" y="3027"/>
                  </a:moveTo>
                  <a:lnTo>
                    <a:pt x="11570" y="5446"/>
                  </a:lnTo>
                  <a:cubicBezTo>
                    <a:pt x="11852" y="5649"/>
                    <a:pt x="12144" y="5840"/>
                    <a:pt x="12449" y="6011"/>
                  </a:cubicBezTo>
                  <a:cubicBezTo>
                    <a:pt x="12752" y="6182"/>
                    <a:pt x="13064" y="6332"/>
                    <a:pt x="13387" y="6469"/>
                  </a:cubicBezTo>
                  <a:cubicBezTo>
                    <a:pt x="13602" y="6013"/>
                    <a:pt x="13798" y="5550"/>
                    <a:pt x="13963" y="5077"/>
                  </a:cubicBezTo>
                  <a:cubicBezTo>
                    <a:pt x="14128" y="4603"/>
                    <a:pt x="14273" y="4122"/>
                    <a:pt x="14386" y="3633"/>
                  </a:cubicBezTo>
                  <a:cubicBezTo>
                    <a:pt x="14296" y="3528"/>
                    <a:pt x="14195" y="3418"/>
                    <a:pt x="14098" y="3318"/>
                  </a:cubicBezTo>
                  <a:cubicBezTo>
                    <a:pt x="14001" y="3218"/>
                    <a:pt x="13909" y="3123"/>
                    <a:pt x="13806" y="3027"/>
                  </a:cubicBezTo>
                  <a:close/>
                  <a:moveTo>
                    <a:pt x="15097" y="4643"/>
                  </a:moveTo>
                  <a:cubicBezTo>
                    <a:pt x="14989" y="5011"/>
                    <a:pt x="14872" y="5369"/>
                    <a:pt x="14735" y="5729"/>
                  </a:cubicBezTo>
                  <a:cubicBezTo>
                    <a:pt x="14598" y="6089"/>
                    <a:pt x="14440" y="6449"/>
                    <a:pt x="14276" y="6798"/>
                  </a:cubicBezTo>
                  <a:cubicBezTo>
                    <a:pt x="14551" y="6884"/>
                    <a:pt x="14842" y="6953"/>
                    <a:pt x="15125" y="7013"/>
                  </a:cubicBezTo>
                  <a:cubicBezTo>
                    <a:pt x="15409" y="7074"/>
                    <a:pt x="15688" y="7122"/>
                    <a:pt x="15977" y="7158"/>
                  </a:cubicBezTo>
                  <a:cubicBezTo>
                    <a:pt x="15915" y="6710"/>
                    <a:pt x="15813" y="6274"/>
                    <a:pt x="15666" y="5853"/>
                  </a:cubicBezTo>
                  <a:cubicBezTo>
                    <a:pt x="15519" y="5432"/>
                    <a:pt x="15324" y="5029"/>
                    <a:pt x="15097" y="4643"/>
                  </a:cubicBezTo>
                  <a:close/>
                  <a:moveTo>
                    <a:pt x="8606" y="3701"/>
                  </a:moveTo>
                  <a:cubicBezTo>
                    <a:pt x="8180" y="3989"/>
                    <a:pt x="7775" y="4303"/>
                    <a:pt x="7382" y="4630"/>
                  </a:cubicBezTo>
                  <a:cubicBezTo>
                    <a:pt x="6990" y="4957"/>
                    <a:pt x="6609" y="5294"/>
                    <a:pt x="6252" y="5658"/>
                  </a:cubicBezTo>
                  <a:lnTo>
                    <a:pt x="8448" y="7464"/>
                  </a:lnTo>
                  <a:lnTo>
                    <a:pt x="10216" y="5542"/>
                  </a:lnTo>
                  <a:cubicBezTo>
                    <a:pt x="9905" y="5266"/>
                    <a:pt x="9620" y="4976"/>
                    <a:pt x="9351" y="4670"/>
                  </a:cubicBezTo>
                  <a:cubicBezTo>
                    <a:pt x="9081" y="4363"/>
                    <a:pt x="8831" y="4036"/>
                    <a:pt x="8606" y="3701"/>
                  </a:cubicBezTo>
                  <a:close/>
                  <a:moveTo>
                    <a:pt x="2433" y="3721"/>
                  </a:moveTo>
                  <a:cubicBezTo>
                    <a:pt x="1932" y="4341"/>
                    <a:pt x="1546" y="5031"/>
                    <a:pt x="1284" y="5757"/>
                  </a:cubicBezTo>
                  <a:cubicBezTo>
                    <a:pt x="1022" y="6483"/>
                    <a:pt x="879" y="7253"/>
                    <a:pt x="878" y="8036"/>
                  </a:cubicBezTo>
                  <a:cubicBezTo>
                    <a:pt x="1138" y="8064"/>
                    <a:pt x="1405" y="8097"/>
                    <a:pt x="1661" y="8144"/>
                  </a:cubicBezTo>
                  <a:cubicBezTo>
                    <a:pt x="2118" y="8228"/>
                    <a:pt x="2562" y="8343"/>
                    <a:pt x="3001" y="8485"/>
                  </a:cubicBezTo>
                  <a:cubicBezTo>
                    <a:pt x="3265" y="8000"/>
                    <a:pt x="3553" y="7531"/>
                    <a:pt x="3870" y="7076"/>
                  </a:cubicBezTo>
                  <a:cubicBezTo>
                    <a:pt x="4187" y="6619"/>
                    <a:pt x="4542" y="6181"/>
                    <a:pt x="4910" y="5757"/>
                  </a:cubicBezTo>
                  <a:lnTo>
                    <a:pt x="2433" y="3721"/>
                  </a:lnTo>
                  <a:close/>
                  <a:moveTo>
                    <a:pt x="10939" y="6126"/>
                  </a:moveTo>
                  <a:lnTo>
                    <a:pt x="9169" y="8060"/>
                  </a:lnTo>
                  <a:lnTo>
                    <a:pt x="11249" y="9761"/>
                  </a:lnTo>
                  <a:cubicBezTo>
                    <a:pt x="11579" y="9378"/>
                    <a:pt x="11885" y="8986"/>
                    <a:pt x="12172" y="8576"/>
                  </a:cubicBezTo>
                  <a:cubicBezTo>
                    <a:pt x="12459" y="8166"/>
                    <a:pt x="12721" y="7741"/>
                    <a:pt x="12963" y="7306"/>
                  </a:cubicBezTo>
                  <a:cubicBezTo>
                    <a:pt x="12603" y="7149"/>
                    <a:pt x="12253" y="6964"/>
                    <a:pt x="11915" y="6769"/>
                  </a:cubicBezTo>
                  <a:cubicBezTo>
                    <a:pt x="11577" y="6573"/>
                    <a:pt x="11251" y="6358"/>
                    <a:pt x="10939" y="6126"/>
                  </a:cubicBezTo>
                  <a:close/>
                  <a:moveTo>
                    <a:pt x="13849" y="7647"/>
                  </a:moveTo>
                  <a:cubicBezTo>
                    <a:pt x="13586" y="8127"/>
                    <a:pt x="13297" y="8593"/>
                    <a:pt x="12982" y="9045"/>
                  </a:cubicBezTo>
                  <a:cubicBezTo>
                    <a:pt x="12667" y="9497"/>
                    <a:pt x="12334" y="9936"/>
                    <a:pt x="11969" y="10357"/>
                  </a:cubicBezTo>
                  <a:lnTo>
                    <a:pt x="14436" y="12379"/>
                  </a:lnTo>
                  <a:cubicBezTo>
                    <a:pt x="14933" y="11764"/>
                    <a:pt x="15319" y="11085"/>
                    <a:pt x="15581" y="10366"/>
                  </a:cubicBezTo>
                  <a:cubicBezTo>
                    <a:pt x="15842" y="9647"/>
                    <a:pt x="15976" y="8886"/>
                    <a:pt x="15982" y="8110"/>
                  </a:cubicBezTo>
                  <a:cubicBezTo>
                    <a:pt x="15743" y="8082"/>
                    <a:pt x="15506" y="8058"/>
                    <a:pt x="15271" y="8015"/>
                  </a:cubicBezTo>
                  <a:cubicBezTo>
                    <a:pt x="15030" y="7970"/>
                    <a:pt x="14788" y="7908"/>
                    <a:pt x="14551" y="7847"/>
                  </a:cubicBezTo>
                  <a:cubicBezTo>
                    <a:pt x="14314" y="7786"/>
                    <a:pt x="14080" y="7724"/>
                    <a:pt x="13849" y="7647"/>
                  </a:cubicBezTo>
                  <a:close/>
                  <a:moveTo>
                    <a:pt x="5621" y="6339"/>
                  </a:moveTo>
                  <a:cubicBezTo>
                    <a:pt x="5287" y="6724"/>
                    <a:pt x="4981" y="7134"/>
                    <a:pt x="4692" y="7547"/>
                  </a:cubicBezTo>
                  <a:cubicBezTo>
                    <a:pt x="4403" y="7961"/>
                    <a:pt x="4130" y="8387"/>
                    <a:pt x="3887" y="8826"/>
                  </a:cubicBezTo>
                  <a:cubicBezTo>
                    <a:pt x="4272" y="8990"/>
                    <a:pt x="4648" y="9168"/>
                    <a:pt x="5008" y="9376"/>
                  </a:cubicBezTo>
                  <a:cubicBezTo>
                    <a:pt x="5368" y="9585"/>
                    <a:pt x="5718" y="9817"/>
                    <a:pt x="6049" y="10067"/>
                  </a:cubicBezTo>
                  <a:lnTo>
                    <a:pt x="7817" y="8145"/>
                  </a:lnTo>
                  <a:lnTo>
                    <a:pt x="5621" y="6339"/>
                  </a:lnTo>
                  <a:close/>
                  <a:moveTo>
                    <a:pt x="8538" y="8741"/>
                  </a:moveTo>
                  <a:lnTo>
                    <a:pt x="6770" y="10663"/>
                  </a:lnTo>
                  <a:cubicBezTo>
                    <a:pt x="7059" y="10924"/>
                    <a:pt x="7330" y="11201"/>
                    <a:pt x="7582" y="11489"/>
                  </a:cubicBezTo>
                  <a:cubicBezTo>
                    <a:pt x="7834" y="11777"/>
                    <a:pt x="8064" y="12076"/>
                    <a:pt x="8278" y="12390"/>
                  </a:cubicBezTo>
                  <a:cubicBezTo>
                    <a:pt x="8700" y="12103"/>
                    <a:pt x="9109" y="11798"/>
                    <a:pt x="9499" y="11473"/>
                  </a:cubicBezTo>
                  <a:cubicBezTo>
                    <a:pt x="9889" y="11147"/>
                    <a:pt x="10262" y="10804"/>
                    <a:pt x="10617" y="10442"/>
                  </a:cubicBezTo>
                  <a:lnTo>
                    <a:pt x="8538" y="8741"/>
                  </a:lnTo>
                  <a:close/>
                  <a:moveTo>
                    <a:pt x="1798" y="9132"/>
                  </a:moveTo>
                  <a:cubicBezTo>
                    <a:pt x="1535" y="9075"/>
                    <a:pt x="1275" y="9033"/>
                    <a:pt x="1007" y="8999"/>
                  </a:cubicBezTo>
                  <a:cubicBezTo>
                    <a:pt x="1062" y="9423"/>
                    <a:pt x="1148" y="9837"/>
                    <a:pt x="1280" y="10238"/>
                  </a:cubicBezTo>
                  <a:cubicBezTo>
                    <a:pt x="1412" y="10638"/>
                    <a:pt x="1583" y="11018"/>
                    <a:pt x="1786" y="11388"/>
                  </a:cubicBezTo>
                  <a:cubicBezTo>
                    <a:pt x="1891" y="11037"/>
                    <a:pt x="2008" y="10691"/>
                    <a:pt x="2139" y="10348"/>
                  </a:cubicBezTo>
                  <a:cubicBezTo>
                    <a:pt x="2270" y="10005"/>
                    <a:pt x="2418" y="9667"/>
                    <a:pt x="2574" y="9334"/>
                  </a:cubicBezTo>
                  <a:cubicBezTo>
                    <a:pt x="2319" y="9257"/>
                    <a:pt x="2059" y="9189"/>
                    <a:pt x="1798" y="9132"/>
                  </a:cubicBezTo>
                  <a:close/>
                  <a:moveTo>
                    <a:pt x="11338" y="11038"/>
                  </a:moveTo>
                  <a:cubicBezTo>
                    <a:pt x="10948" y="11437"/>
                    <a:pt x="10541" y="11810"/>
                    <a:pt x="10111" y="12167"/>
                  </a:cubicBezTo>
                  <a:cubicBezTo>
                    <a:pt x="9681" y="12525"/>
                    <a:pt x="9224" y="12866"/>
                    <a:pt x="8757" y="13179"/>
                  </a:cubicBezTo>
                  <a:cubicBezTo>
                    <a:pt x="8923" y="13483"/>
                    <a:pt x="9075" y="13796"/>
                    <a:pt x="9206" y="14117"/>
                  </a:cubicBezTo>
                  <a:cubicBezTo>
                    <a:pt x="9337" y="14439"/>
                    <a:pt x="9449" y="14769"/>
                    <a:pt x="9544" y="15106"/>
                  </a:cubicBezTo>
                  <a:cubicBezTo>
                    <a:pt x="10358" y="14993"/>
                    <a:pt x="11133" y="14757"/>
                    <a:pt x="11852" y="14413"/>
                  </a:cubicBezTo>
                  <a:cubicBezTo>
                    <a:pt x="12571" y="14068"/>
                    <a:pt x="13229" y="13610"/>
                    <a:pt x="13805" y="13059"/>
                  </a:cubicBezTo>
                  <a:lnTo>
                    <a:pt x="11338" y="11038"/>
                  </a:lnTo>
                  <a:close/>
                  <a:moveTo>
                    <a:pt x="3466" y="9652"/>
                  </a:moveTo>
                  <a:cubicBezTo>
                    <a:pt x="3255" y="10099"/>
                    <a:pt x="3068" y="10559"/>
                    <a:pt x="2906" y="11023"/>
                  </a:cubicBezTo>
                  <a:cubicBezTo>
                    <a:pt x="2744" y="11488"/>
                    <a:pt x="2612" y="11967"/>
                    <a:pt x="2500" y="12447"/>
                  </a:cubicBezTo>
                  <a:cubicBezTo>
                    <a:pt x="2606" y="12576"/>
                    <a:pt x="2712" y="12693"/>
                    <a:pt x="2827" y="12816"/>
                  </a:cubicBezTo>
                  <a:cubicBezTo>
                    <a:pt x="2943" y="12939"/>
                    <a:pt x="3067" y="13064"/>
                    <a:pt x="3192" y="13180"/>
                  </a:cubicBezTo>
                  <a:lnTo>
                    <a:pt x="5416" y="10759"/>
                  </a:lnTo>
                  <a:cubicBezTo>
                    <a:pt x="5115" y="10538"/>
                    <a:pt x="4810" y="10332"/>
                    <a:pt x="4484" y="10148"/>
                  </a:cubicBezTo>
                  <a:cubicBezTo>
                    <a:pt x="4158" y="9964"/>
                    <a:pt x="3813" y="9796"/>
                    <a:pt x="3466" y="9652"/>
                  </a:cubicBezTo>
                  <a:close/>
                  <a:moveTo>
                    <a:pt x="6136" y="11355"/>
                  </a:moveTo>
                  <a:lnTo>
                    <a:pt x="3901" y="13774"/>
                  </a:lnTo>
                  <a:cubicBezTo>
                    <a:pt x="4016" y="13856"/>
                    <a:pt x="4137" y="13929"/>
                    <a:pt x="4256" y="14005"/>
                  </a:cubicBezTo>
                  <a:cubicBezTo>
                    <a:pt x="4376" y="14081"/>
                    <a:pt x="4502" y="14158"/>
                    <a:pt x="4626" y="14228"/>
                  </a:cubicBezTo>
                  <a:cubicBezTo>
                    <a:pt x="5123" y="14054"/>
                    <a:pt x="5608" y="13859"/>
                    <a:pt x="6082" y="13639"/>
                  </a:cubicBezTo>
                  <a:cubicBezTo>
                    <a:pt x="6556" y="13419"/>
                    <a:pt x="7019" y="13171"/>
                    <a:pt x="7466" y="12906"/>
                  </a:cubicBezTo>
                  <a:cubicBezTo>
                    <a:pt x="7279" y="12625"/>
                    <a:pt x="7074" y="12352"/>
                    <a:pt x="6853" y="12093"/>
                  </a:cubicBezTo>
                  <a:cubicBezTo>
                    <a:pt x="6632" y="11833"/>
                    <a:pt x="6391" y="11591"/>
                    <a:pt x="6136" y="11355"/>
                  </a:cubicBezTo>
                  <a:close/>
                  <a:moveTo>
                    <a:pt x="7934" y="13694"/>
                  </a:moveTo>
                  <a:cubicBezTo>
                    <a:pt x="7591" y="13896"/>
                    <a:pt x="7243" y="14084"/>
                    <a:pt x="6885" y="14262"/>
                  </a:cubicBezTo>
                  <a:cubicBezTo>
                    <a:pt x="6527" y="14440"/>
                    <a:pt x="6160" y="14609"/>
                    <a:pt x="5788" y="14762"/>
                  </a:cubicBezTo>
                  <a:cubicBezTo>
                    <a:pt x="6191" y="14908"/>
                    <a:pt x="6614" y="15020"/>
                    <a:pt x="7040" y="15099"/>
                  </a:cubicBezTo>
                  <a:cubicBezTo>
                    <a:pt x="7538" y="15190"/>
                    <a:pt x="8041" y="15236"/>
                    <a:pt x="8548" y="15233"/>
                  </a:cubicBezTo>
                  <a:cubicBezTo>
                    <a:pt x="8471" y="14966"/>
                    <a:pt x="8384" y="14704"/>
                    <a:pt x="8282" y="14447"/>
                  </a:cubicBezTo>
                  <a:cubicBezTo>
                    <a:pt x="8181" y="14190"/>
                    <a:pt x="8061" y="13938"/>
                    <a:pt x="7934" y="1369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23" name="Shape 34193">
              <a:extLst>
                <a:ext uri="{FF2B5EF4-FFF2-40B4-BE49-F238E27FC236}">
                  <a16:creationId xmlns:a16="http://schemas.microsoft.com/office/drawing/2014/main" id="{4F0F1882-3B9B-4C17-8EE3-5AD4B769FD2F}"/>
                </a:ext>
              </a:extLst>
            </p:cNvPr>
            <p:cNvSpPr/>
            <p:nvPr/>
          </p:nvSpPr>
          <p:spPr>
            <a:xfrm>
              <a:off x="11615551" y="3334957"/>
              <a:ext cx="818520" cy="818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3" h="20113" extrusionOk="0">
                  <a:moveTo>
                    <a:pt x="8483" y="125"/>
                  </a:moveTo>
                  <a:cubicBezTo>
                    <a:pt x="2996" y="994"/>
                    <a:pt x="-744" y="6142"/>
                    <a:pt x="125" y="11629"/>
                  </a:cubicBezTo>
                  <a:cubicBezTo>
                    <a:pt x="994" y="17116"/>
                    <a:pt x="6142" y="20856"/>
                    <a:pt x="11629" y="19987"/>
                  </a:cubicBezTo>
                  <a:cubicBezTo>
                    <a:pt x="17116" y="19118"/>
                    <a:pt x="20856" y="13970"/>
                    <a:pt x="19987" y="8483"/>
                  </a:cubicBezTo>
                  <a:cubicBezTo>
                    <a:pt x="19118" y="2996"/>
                    <a:pt x="13970" y="-744"/>
                    <a:pt x="8483" y="125"/>
                  </a:cubicBezTo>
                  <a:close/>
                  <a:moveTo>
                    <a:pt x="8760" y="1873"/>
                  </a:moveTo>
                  <a:cubicBezTo>
                    <a:pt x="8956" y="1842"/>
                    <a:pt x="9163" y="1878"/>
                    <a:pt x="9336" y="2004"/>
                  </a:cubicBezTo>
                  <a:cubicBezTo>
                    <a:pt x="9681" y="2255"/>
                    <a:pt x="9758" y="2741"/>
                    <a:pt x="9507" y="3087"/>
                  </a:cubicBezTo>
                  <a:cubicBezTo>
                    <a:pt x="9256" y="3432"/>
                    <a:pt x="8770" y="3509"/>
                    <a:pt x="8424" y="3258"/>
                  </a:cubicBezTo>
                  <a:cubicBezTo>
                    <a:pt x="8079" y="3007"/>
                    <a:pt x="8002" y="2521"/>
                    <a:pt x="8253" y="2175"/>
                  </a:cubicBezTo>
                  <a:cubicBezTo>
                    <a:pt x="8378" y="2002"/>
                    <a:pt x="8564" y="1904"/>
                    <a:pt x="8760" y="1873"/>
                  </a:cubicBezTo>
                  <a:close/>
                  <a:moveTo>
                    <a:pt x="9098" y="4008"/>
                  </a:moveTo>
                  <a:cubicBezTo>
                    <a:pt x="9327" y="3971"/>
                    <a:pt x="9546" y="4130"/>
                    <a:pt x="9582" y="4359"/>
                  </a:cubicBezTo>
                  <a:lnTo>
                    <a:pt x="10314" y="8984"/>
                  </a:lnTo>
                  <a:cubicBezTo>
                    <a:pt x="10465" y="9019"/>
                    <a:pt x="10626" y="8992"/>
                    <a:pt x="10759" y="9088"/>
                  </a:cubicBezTo>
                  <a:cubicBezTo>
                    <a:pt x="10893" y="9186"/>
                    <a:pt x="10931" y="9343"/>
                    <a:pt x="11011" y="9477"/>
                  </a:cubicBezTo>
                  <a:lnTo>
                    <a:pt x="14460" y="8930"/>
                  </a:lnTo>
                  <a:cubicBezTo>
                    <a:pt x="14689" y="8894"/>
                    <a:pt x="14908" y="9053"/>
                    <a:pt x="14944" y="9282"/>
                  </a:cubicBezTo>
                  <a:cubicBezTo>
                    <a:pt x="14980" y="9511"/>
                    <a:pt x="14822" y="9729"/>
                    <a:pt x="14593" y="9766"/>
                  </a:cubicBezTo>
                  <a:lnTo>
                    <a:pt x="11143" y="10312"/>
                  </a:lnTo>
                  <a:cubicBezTo>
                    <a:pt x="11108" y="10464"/>
                    <a:pt x="11121" y="10625"/>
                    <a:pt x="11024" y="10759"/>
                  </a:cubicBezTo>
                  <a:cubicBezTo>
                    <a:pt x="10636" y="11292"/>
                    <a:pt x="9886" y="11411"/>
                    <a:pt x="9353" y="11024"/>
                  </a:cubicBezTo>
                  <a:cubicBezTo>
                    <a:pt x="8820" y="10636"/>
                    <a:pt x="8701" y="9886"/>
                    <a:pt x="9088" y="9353"/>
                  </a:cubicBezTo>
                  <a:cubicBezTo>
                    <a:pt x="9188" y="9215"/>
                    <a:pt x="9357" y="9195"/>
                    <a:pt x="9495" y="9114"/>
                  </a:cubicBezTo>
                  <a:lnTo>
                    <a:pt x="8762" y="4489"/>
                  </a:lnTo>
                  <a:cubicBezTo>
                    <a:pt x="8726" y="4260"/>
                    <a:pt x="8869" y="4044"/>
                    <a:pt x="9098" y="4008"/>
                  </a:cubicBezTo>
                  <a:close/>
                  <a:moveTo>
                    <a:pt x="2495" y="10476"/>
                  </a:moveTo>
                  <a:cubicBezTo>
                    <a:pt x="2691" y="10446"/>
                    <a:pt x="2898" y="10482"/>
                    <a:pt x="3071" y="10607"/>
                  </a:cubicBezTo>
                  <a:cubicBezTo>
                    <a:pt x="3417" y="10859"/>
                    <a:pt x="3494" y="11345"/>
                    <a:pt x="3243" y="11690"/>
                  </a:cubicBezTo>
                  <a:cubicBezTo>
                    <a:pt x="2992" y="12035"/>
                    <a:pt x="2505" y="12113"/>
                    <a:pt x="2160" y="11862"/>
                  </a:cubicBezTo>
                  <a:cubicBezTo>
                    <a:pt x="1814" y="11610"/>
                    <a:pt x="1737" y="11124"/>
                    <a:pt x="1988" y="10779"/>
                  </a:cubicBezTo>
                  <a:cubicBezTo>
                    <a:pt x="2114" y="10606"/>
                    <a:pt x="2300" y="10507"/>
                    <a:pt x="2495" y="10476"/>
                  </a:cubicBezTo>
                  <a:close/>
                  <a:moveTo>
                    <a:pt x="17392" y="8117"/>
                  </a:moveTo>
                  <a:cubicBezTo>
                    <a:pt x="17587" y="8086"/>
                    <a:pt x="17779" y="8125"/>
                    <a:pt x="17952" y="8250"/>
                  </a:cubicBezTo>
                  <a:cubicBezTo>
                    <a:pt x="18298" y="8502"/>
                    <a:pt x="18375" y="8988"/>
                    <a:pt x="18124" y="9333"/>
                  </a:cubicBezTo>
                  <a:cubicBezTo>
                    <a:pt x="17872" y="9678"/>
                    <a:pt x="17402" y="9753"/>
                    <a:pt x="17056" y="9502"/>
                  </a:cubicBezTo>
                  <a:cubicBezTo>
                    <a:pt x="16711" y="9251"/>
                    <a:pt x="16634" y="8765"/>
                    <a:pt x="16885" y="8419"/>
                  </a:cubicBezTo>
                  <a:cubicBezTo>
                    <a:pt x="17010" y="8247"/>
                    <a:pt x="17196" y="8148"/>
                    <a:pt x="17392" y="8117"/>
                  </a:cubicBezTo>
                  <a:close/>
                  <a:moveTo>
                    <a:pt x="11112" y="16723"/>
                  </a:moveTo>
                  <a:cubicBezTo>
                    <a:pt x="11308" y="16692"/>
                    <a:pt x="11515" y="16728"/>
                    <a:pt x="11688" y="16854"/>
                  </a:cubicBezTo>
                  <a:cubicBezTo>
                    <a:pt x="12033" y="17105"/>
                    <a:pt x="12110" y="17591"/>
                    <a:pt x="11859" y="17937"/>
                  </a:cubicBezTo>
                  <a:cubicBezTo>
                    <a:pt x="11608" y="18282"/>
                    <a:pt x="11122" y="18359"/>
                    <a:pt x="10776" y="18108"/>
                  </a:cubicBezTo>
                  <a:cubicBezTo>
                    <a:pt x="10431" y="17857"/>
                    <a:pt x="10354" y="17371"/>
                    <a:pt x="10605" y="17025"/>
                  </a:cubicBezTo>
                  <a:cubicBezTo>
                    <a:pt x="10730" y="16853"/>
                    <a:pt x="10916" y="16754"/>
                    <a:pt x="11112" y="1672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24" name="Shape 34194">
              <a:extLst>
                <a:ext uri="{FF2B5EF4-FFF2-40B4-BE49-F238E27FC236}">
                  <a16:creationId xmlns:a16="http://schemas.microsoft.com/office/drawing/2014/main" id="{697C5026-825A-4A1F-847F-BDAF3D3DAF14}"/>
                </a:ext>
              </a:extLst>
            </p:cNvPr>
            <p:cNvSpPr/>
            <p:nvPr/>
          </p:nvSpPr>
          <p:spPr>
            <a:xfrm>
              <a:off x="14592598" y="6234099"/>
              <a:ext cx="850388" cy="97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90" y="0"/>
                  </a:moveTo>
                  <a:lnTo>
                    <a:pt x="0" y="14168"/>
                  </a:lnTo>
                  <a:lnTo>
                    <a:pt x="12187" y="21600"/>
                  </a:lnTo>
                  <a:lnTo>
                    <a:pt x="21600" y="9890"/>
                  </a:lnTo>
                  <a:lnTo>
                    <a:pt x="20767" y="5719"/>
                  </a:lnTo>
                  <a:lnTo>
                    <a:pt x="11390" y="0"/>
                  </a:lnTo>
                  <a:close/>
                  <a:moveTo>
                    <a:pt x="12641" y="5625"/>
                  </a:moveTo>
                  <a:lnTo>
                    <a:pt x="17079" y="8332"/>
                  </a:lnTo>
                  <a:lnTo>
                    <a:pt x="16765" y="8723"/>
                  </a:lnTo>
                  <a:lnTo>
                    <a:pt x="12326" y="6016"/>
                  </a:lnTo>
                  <a:lnTo>
                    <a:pt x="12641" y="5625"/>
                  </a:lnTo>
                  <a:close/>
                  <a:moveTo>
                    <a:pt x="7323" y="8127"/>
                  </a:moveTo>
                  <a:lnTo>
                    <a:pt x="16200" y="13540"/>
                  </a:lnTo>
                  <a:lnTo>
                    <a:pt x="15894" y="13920"/>
                  </a:lnTo>
                  <a:lnTo>
                    <a:pt x="7017" y="8506"/>
                  </a:lnTo>
                  <a:lnTo>
                    <a:pt x="7323" y="8127"/>
                  </a:lnTo>
                  <a:close/>
                  <a:moveTo>
                    <a:pt x="5778" y="10048"/>
                  </a:moveTo>
                  <a:lnTo>
                    <a:pt x="14655" y="15462"/>
                  </a:lnTo>
                  <a:lnTo>
                    <a:pt x="14340" y="15853"/>
                  </a:lnTo>
                  <a:lnTo>
                    <a:pt x="5463" y="10439"/>
                  </a:lnTo>
                  <a:lnTo>
                    <a:pt x="5778" y="10048"/>
                  </a:lnTo>
                  <a:close/>
                  <a:moveTo>
                    <a:pt x="4233" y="11970"/>
                  </a:moveTo>
                  <a:lnTo>
                    <a:pt x="8671" y="14677"/>
                  </a:lnTo>
                  <a:lnTo>
                    <a:pt x="8357" y="15068"/>
                  </a:lnTo>
                  <a:lnTo>
                    <a:pt x="3918" y="12361"/>
                  </a:lnTo>
                  <a:lnTo>
                    <a:pt x="4233" y="1197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25" name="Shape 34195">
              <a:extLst>
                <a:ext uri="{FF2B5EF4-FFF2-40B4-BE49-F238E27FC236}">
                  <a16:creationId xmlns:a16="http://schemas.microsoft.com/office/drawing/2014/main" id="{0F375090-EFD1-43C8-9C38-284CD20A257C}"/>
                </a:ext>
              </a:extLst>
            </p:cNvPr>
            <p:cNvSpPr/>
            <p:nvPr/>
          </p:nvSpPr>
          <p:spPr>
            <a:xfrm>
              <a:off x="13429434" y="7344882"/>
              <a:ext cx="433382" cy="47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26" name="Shape 34196">
              <a:extLst>
                <a:ext uri="{FF2B5EF4-FFF2-40B4-BE49-F238E27FC236}">
                  <a16:creationId xmlns:a16="http://schemas.microsoft.com/office/drawing/2014/main" id="{BEF40D60-5216-42C0-AC24-F3F5C447CD84}"/>
                </a:ext>
              </a:extLst>
            </p:cNvPr>
            <p:cNvSpPr/>
            <p:nvPr/>
          </p:nvSpPr>
          <p:spPr>
            <a:xfrm>
              <a:off x="12395982" y="2571694"/>
              <a:ext cx="1203272" cy="672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895"/>
                  </a:moveTo>
                  <a:cubicBezTo>
                    <a:pt x="2602" y="16630"/>
                    <a:pt x="4225" y="13961"/>
                    <a:pt x="5624" y="11197"/>
                  </a:cubicBezTo>
                  <a:cubicBezTo>
                    <a:pt x="6473" y="14530"/>
                    <a:pt x="7574" y="17859"/>
                    <a:pt x="10123" y="18579"/>
                  </a:cubicBezTo>
                  <a:cubicBezTo>
                    <a:pt x="12646" y="19291"/>
                    <a:pt x="14269" y="16784"/>
                    <a:pt x="15641" y="14112"/>
                  </a:cubicBezTo>
                  <a:cubicBezTo>
                    <a:pt x="16494" y="17483"/>
                    <a:pt x="17585" y="20872"/>
                    <a:pt x="20164" y="21600"/>
                  </a:cubicBezTo>
                  <a:lnTo>
                    <a:pt x="20353" y="19555"/>
                  </a:lnTo>
                  <a:cubicBezTo>
                    <a:pt x="18170" y="18939"/>
                    <a:pt x="17341" y="15971"/>
                    <a:pt x="16486" y="12469"/>
                  </a:cubicBezTo>
                  <a:cubicBezTo>
                    <a:pt x="17922" y="9562"/>
                    <a:pt x="19218" y="7126"/>
                    <a:pt x="21427" y="7750"/>
                  </a:cubicBezTo>
                  <a:lnTo>
                    <a:pt x="21600" y="5701"/>
                  </a:lnTo>
                  <a:cubicBezTo>
                    <a:pt x="18998" y="4966"/>
                    <a:pt x="17363" y="7639"/>
                    <a:pt x="15964" y="10403"/>
                  </a:cubicBezTo>
                  <a:cubicBezTo>
                    <a:pt x="15115" y="7072"/>
                    <a:pt x="14006" y="3768"/>
                    <a:pt x="11458" y="3048"/>
                  </a:cubicBezTo>
                  <a:cubicBezTo>
                    <a:pt x="8930" y="2335"/>
                    <a:pt x="7330" y="4841"/>
                    <a:pt x="5956" y="7519"/>
                  </a:cubicBezTo>
                  <a:cubicBezTo>
                    <a:pt x="5103" y="4143"/>
                    <a:pt x="4006" y="730"/>
                    <a:pt x="1424" y="0"/>
                  </a:cubicBezTo>
                  <a:cubicBezTo>
                    <a:pt x="1424" y="0"/>
                    <a:pt x="1247" y="2048"/>
                    <a:pt x="1247" y="2048"/>
                  </a:cubicBezTo>
                  <a:cubicBezTo>
                    <a:pt x="3436" y="2666"/>
                    <a:pt x="4253" y="5647"/>
                    <a:pt x="5111" y="9162"/>
                  </a:cubicBezTo>
                  <a:cubicBezTo>
                    <a:pt x="3678" y="12062"/>
                    <a:pt x="2378" y="14476"/>
                    <a:pt x="172" y="13853"/>
                  </a:cubicBezTo>
                  <a:lnTo>
                    <a:pt x="0" y="15895"/>
                  </a:lnTo>
                  <a:close/>
                  <a:moveTo>
                    <a:pt x="491" y="12600"/>
                  </a:moveTo>
                  <a:cubicBezTo>
                    <a:pt x="875" y="12701"/>
                    <a:pt x="1223" y="12685"/>
                    <a:pt x="1549" y="12580"/>
                  </a:cubicBezTo>
                  <a:cubicBezTo>
                    <a:pt x="1549" y="12580"/>
                    <a:pt x="2321" y="3967"/>
                    <a:pt x="2321" y="3967"/>
                  </a:cubicBezTo>
                  <a:cubicBezTo>
                    <a:pt x="2030" y="3690"/>
                    <a:pt x="1699" y="3489"/>
                    <a:pt x="1315" y="3377"/>
                  </a:cubicBezTo>
                  <a:lnTo>
                    <a:pt x="491" y="12600"/>
                  </a:lnTo>
                  <a:close/>
                  <a:moveTo>
                    <a:pt x="2634" y="11814"/>
                  </a:moveTo>
                  <a:cubicBezTo>
                    <a:pt x="3034" y="11431"/>
                    <a:pt x="3403" y="10892"/>
                    <a:pt x="3769" y="10250"/>
                  </a:cubicBezTo>
                  <a:lnTo>
                    <a:pt x="4033" y="7350"/>
                  </a:lnTo>
                  <a:cubicBezTo>
                    <a:pt x="3797" y="6543"/>
                    <a:pt x="3542" y="5828"/>
                    <a:pt x="3229" y="5249"/>
                  </a:cubicBezTo>
                  <a:lnTo>
                    <a:pt x="2634" y="11814"/>
                  </a:lnTo>
                  <a:close/>
                  <a:moveTo>
                    <a:pt x="6469" y="9554"/>
                  </a:moveTo>
                  <a:cubicBezTo>
                    <a:pt x="7855" y="6764"/>
                    <a:pt x="9142" y="4492"/>
                    <a:pt x="11285" y="5097"/>
                  </a:cubicBezTo>
                  <a:cubicBezTo>
                    <a:pt x="13446" y="5708"/>
                    <a:pt x="14271" y="8612"/>
                    <a:pt x="15117" y="12067"/>
                  </a:cubicBezTo>
                  <a:cubicBezTo>
                    <a:pt x="13735" y="14848"/>
                    <a:pt x="12450" y="17138"/>
                    <a:pt x="10312" y="16534"/>
                  </a:cubicBezTo>
                  <a:cubicBezTo>
                    <a:pt x="8151" y="15924"/>
                    <a:pt x="7315" y="13008"/>
                    <a:pt x="6469" y="9554"/>
                  </a:cubicBezTo>
                  <a:close/>
                  <a:moveTo>
                    <a:pt x="7926" y="11848"/>
                  </a:moveTo>
                  <a:cubicBezTo>
                    <a:pt x="8206" y="12791"/>
                    <a:pt x="8514" y="13618"/>
                    <a:pt x="8887" y="14290"/>
                  </a:cubicBezTo>
                  <a:lnTo>
                    <a:pt x="9579" y="6388"/>
                  </a:lnTo>
                  <a:cubicBezTo>
                    <a:pt x="9109" y="6822"/>
                    <a:pt x="8677" y="7447"/>
                    <a:pt x="8249" y="8189"/>
                  </a:cubicBezTo>
                  <a:lnTo>
                    <a:pt x="7926" y="11848"/>
                  </a:lnTo>
                  <a:close/>
                  <a:moveTo>
                    <a:pt x="9896" y="14953"/>
                  </a:moveTo>
                  <a:cubicBezTo>
                    <a:pt x="10099" y="15084"/>
                    <a:pt x="10315" y="15184"/>
                    <a:pt x="10557" y="15248"/>
                  </a:cubicBezTo>
                  <a:cubicBezTo>
                    <a:pt x="10679" y="15281"/>
                    <a:pt x="10797" y="15298"/>
                    <a:pt x="10912" y="15309"/>
                  </a:cubicBezTo>
                  <a:lnTo>
                    <a:pt x="11755" y="6255"/>
                  </a:lnTo>
                  <a:cubicBezTo>
                    <a:pt x="11643" y="6205"/>
                    <a:pt x="11527" y="6163"/>
                    <a:pt x="11404" y="6131"/>
                  </a:cubicBezTo>
                  <a:cubicBezTo>
                    <a:pt x="11163" y="6066"/>
                    <a:pt x="10938" y="6048"/>
                    <a:pt x="10721" y="6066"/>
                  </a:cubicBezTo>
                  <a:lnTo>
                    <a:pt x="9896" y="14953"/>
                  </a:lnTo>
                  <a:close/>
                  <a:moveTo>
                    <a:pt x="12018" y="15401"/>
                  </a:moveTo>
                  <a:cubicBezTo>
                    <a:pt x="12451" y="15112"/>
                    <a:pt x="12844" y="14657"/>
                    <a:pt x="13226" y="14085"/>
                  </a:cubicBezTo>
                  <a:lnTo>
                    <a:pt x="13671" y="9231"/>
                  </a:lnTo>
                  <a:cubicBezTo>
                    <a:pt x="13409" y="8483"/>
                    <a:pt x="13115" y="7842"/>
                    <a:pt x="12755" y="7338"/>
                  </a:cubicBezTo>
                  <a:lnTo>
                    <a:pt x="12018" y="15401"/>
                  </a:lnTo>
                  <a:close/>
                  <a:moveTo>
                    <a:pt x="17569" y="14225"/>
                  </a:moveTo>
                  <a:cubicBezTo>
                    <a:pt x="17809" y="14981"/>
                    <a:pt x="18068" y="15640"/>
                    <a:pt x="18381" y="16171"/>
                  </a:cubicBezTo>
                  <a:lnTo>
                    <a:pt x="18883" y="9826"/>
                  </a:lnTo>
                  <a:cubicBezTo>
                    <a:pt x="18496" y="10227"/>
                    <a:pt x="18140" y="10774"/>
                    <a:pt x="17789" y="11421"/>
                  </a:cubicBezTo>
                  <a:lnTo>
                    <a:pt x="17569" y="14225"/>
                  </a:lnTo>
                  <a:close/>
                  <a:moveTo>
                    <a:pt x="19556" y="17463"/>
                  </a:moveTo>
                  <a:cubicBezTo>
                    <a:pt x="19840" y="17716"/>
                    <a:pt x="20160" y="17896"/>
                    <a:pt x="20532" y="17987"/>
                  </a:cubicBezTo>
                  <a:lnTo>
                    <a:pt x="21280" y="9117"/>
                  </a:lnTo>
                  <a:cubicBezTo>
                    <a:pt x="20907" y="9037"/>
                    <a:pt x="20569" y="9067"/>
                    <a:pt x="20254" y="9182"/>
                  </a:cubicBezTo>
                  <a:cubicBezTo>
                    <a:pt x="20254" y="9182"/>
                    <a:pt x="19556" y="17463"/>
                    <a:pt x="19556" y="1746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27" name="Shape 34197">
              <a:extLst>
                <a:ext uri="{FF2B5EF4-FFF2-40B4-BE49-F238E27FC236}">
                  <a16:creationId xmlns:a16="http://schemas.microsoft.com/office/drawing/2014/main" id="{696607BD-41CD-49CB-A818-DC4ED07B67ED}"/>
                </a:ext>
              </a:extLst>
            </p:cNvPr>
            <p:cNvSpPr/>
            <p:nvPr/>
          </p:nvSpPr>
          <p:spPr>
            <a:xfrm>
              <a:off x="13886540" y="2993820"/>
              <a:ext cx="578410" cy="610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285" extrusionOk="0">
                  <a:moveTo>
                    <a:pt x="7646" y="529"/>
                  </a:moveTo>
                  <a:cubicBezTo>
                    <a:pt x="7990" y="7"/>
                    <a:pt x="8716" y="-158"/>
                    <a:pt x="9266" y="168"/>
                  </a:cubicBezTo>
                  <a:lnTo>
                    <a:pt x="20724" y="6954"/>
                  </a:lnTo>
                  <a:cubicBezTo>
                    <a:pt x="21274" y="7280"/>
                    <a:pt x="21435" y="7971"/>
                    <a:pt x="21091" y="8493"/>
                  </a:cubicBezTo>
                  <a:lnTo>
                    <a:pt x="13003" y="20763"/>
                  </a:lnTo>
                  <a:cubicBezTo>
                    <a:pt x="12659" y="21284"/>
                    <a:pt x="11938" y="21442"/>
                    <a:pt x="11388" y="21116"/>
                  </a:cubicBezTo>
                  <a:lnTo>
                    <a:pt x="8398" y="19345"/>
                  </a:lnTo>
                  <a:lnTo>
                    <a:pt x="10574" y="16044"/>
                  </a:lnTo>
                  <a:cubicBezTo>
                    <a:pt x="10918" y="15523"/>
                    <a:pt x="10752" y="14839"/>
                    <a:pt x="10202" y="14513"/>
                  </a:cubicBezTo>
                  <a:lnTo>
                    <a:pt x="8206" y="13331"/>
                  </a:lnTo>
                  <a:cubicBezTo>
                    <a:pt x="7656" y="13006"/>
                    <a:pt x="6935" y="13163"/>
                    <a:pt x="6591" y="13685"/>
                  </a:cubicBezTo>
                  <a:lnTo>
                    <a:pt x="4415" y="16986"/>
                  </a:lnTo>
                  <a:lnTo>
                    <a:pt x="1926" y="15512"/>
                  </a:lnTo>
                  <a:cubicBezTo>
                    <a:pt x="1376" y="15186"/>
                    <a:pt x="1202" y="14498"/>
                    <a:pt x="1545" y="13976"/>
                  </a:cubicBezTo>
                  <a:lnTo>
                    <a:pt x="552" y="13387"/>
                  </a:lnTo>
                  <a:cubicBezTo>
                    <a:pt x="2" y="13062"/>
                    <a:pt x="-165" y="12378"/>
                    <a:pt x="179" y="11857"/>
                  </a:cubicBezTo>
                  <a:lnTo>
                    <a:pt x="7646" y="529"/>
                  </a:lnTo>
                  <a:close/>
                  <a:moveTo>
                    <a:pt x="8332" y="1585"/>
                  </a:moveTo>
                  <a:lnTo>
                    <a:pt x="1799" y="11496"/>
                  </a:lnTo>
                  <a:cubicBezTo>
                    <a:pt x="1799" y="11496"/>
                    <a:pt x="1170" y="12444"/>
                    <a:pt x="2166" y="13034"/>
                  </a:cubicBezTo>
                  <a:lnTo>
                    <a:pt x="9326" y="2173"/>
                  </a:lnTo>
                  <a:cubicBezTo>
                    <a:pt x="9498" y="1913"/>
                    <a:pt x="9416" y="1577"/>
                    <a:pt x="9141" y="1414"/>
                  </a:cubicBezTo>
                  <a:cubicBezTo>
                    <a:pt x="8866" y="1251"/>
                    <a:pt x="8504" y="1324"/>
                    <a:pt x="8332" y="1585"/>
                  </a:cubicBezTo>
                  <a:close/>
                  <a:moveTo>
                    <a:pt x="6784" y="14449"/>
                  </a:moveTo>
                  <a:cubicBezTo>
                    <a:pt x="7128" y="13927"/>
                    <a:pt x="7849" y="13769"/>
                    <a:pt x="8399" y="14095"/>
                  </a:cubicBezTo>
                  <a:lnTo>
                    <a:pt x="9393" y="14684"/>
                  </a:lnTo>
                  <a:cubicBezTo>
                    <a:pt x="9943" y="15010"/>
                    <a:pt x="10109" y="15693"/>
                    <a:pt x="9766" y="16215"/>
                  </a:cubicBezTo>
                  <a:lnTo>
                    <a:pt x="7897" y="19049"/>
                  </a:lnTo>
                  <a:cubicBezTo>
                    <a:pt x="7554" y="19570"/>
                    <a:pt x="6827" y="19735"/>
                    <a:pt x="6277" y="19410"/>
                  </a:cubicBezTo>
                  <a:lnTo>
                    <a:pt x="5284" y="18821"/>
                  </a:lnTo>
                  <a:cubicBezTo>
                    <a:pt x="4733" y="18495"/>
                    <a:pt x="4572" y="17804"/>
                    <a:pt x="4916" y="17283"/>
                  </a:cubicBezTo>
                  <a:lnTo>
                    <a:pt x="6784" y="14449"/>
                  </a:lnTo>
                  <a:close/>
                  <a:moveTo>
                    <a:pt x="7465" y="15512"/>
                  </a:moveTo>
                  <a:cubicBezTo>
                    <a:pt x="7293" y="15773"/>
                    <a:pt x="7369" y="16116"/>
                    <a:pt x="7645" y="16279"/>
                  </a:cubicBezTo>
                  <a:cubicBezTo>
                    <a:pt x="7920" y="16442"/>
                    <a:pt x="8287" y="16362"/>
                    <a:pt x="8459" y="16101"/>
                  </a:cubicBezTo>
                  <a:cubicBezTo>
                    <a:pt x="8630" y="15840"/>
                    <a:pt x="8546" y="15492"/>
                    <a:pt x="8271" y="15329"/>
                  </a:cubicBezTo>
                  <a:cubicBezTo>
                    <a:pt x="7995" y="15166"/>
                    <a:pt x="7637" y="15251"/>
                    <a:pt x="7465" y="155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28" name="Shape 34198">
              <a:extLst>
                <a:ext uri="{FF2B5EF4-FFF2-40B4-BE49-F238E27FC236}">
                  <a16:creationId xmlns:a16="http://schemas.microsoft.com/office/drawing/2014/main" id="{24F8BD31-B972-40D3-B16D-31C1849DC700}"/>
                </a:ext>
              </a:extLst>
            </p:cNvPr>
            <p:cNvSpPr/>
            <p:nvPr/>
          </p:nvSpPr>
          <p:spPr>
            <a:xfrm>
              <a:off x="10894630" y="2650276"/>
              <a:ext cx="621486" cy="960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353" extrusionOk="0">
                  <a:moveTo>
                    <a:pt x="15021" y="3564"/>
                  </a:moveTo>
                  <a:lnTo>
                    <a:pt x="1858" y="5543"/>
                  </a:lnTo>
                  <a:lnTo>
                    <a:pt x="6199" y="17788"/>
                  </a:lnTo>
                  <a:lnTo>
                    <a:pt x="19362" y="15809"/>
                  </a:lnTo>
                  <a:cubicBezTo>
                    <a:pt x="19362" y="15809"/>
                    <a:pt x="15021" y="3564"/>
                    <a:pt x="15021" y="3564"/>
                  </a:cubicBezTo>
                  <a:close/>
                  <a:moveTo>
                    <a:pt x="10139" y="2364"/>
                  </a:moveTo>
                  <a:lnTo>
                    <a:pt x="5438" y="3070"/>
                  </a:lnTo>
                  <a:cubicBezTo>
                    <a:pt x="5178" y="3109"/>
                    <a:pt x="5016" y="3278"/>
                    <a:pt x="5076" y="3447"/>
                  </a:cubicBezTo>
                  <a:cubicBezTo>
                    <a:pt x="5136" y="3616"/>
                    <a:pt x="5395" y="3722"/>
                    <a:pt x="5655" y="3683"/>
                  </a:cubicBezTo>
                  <a:lnTo>
                    <a:pt x="10356" y="2976"/>
                  </a:lnTo>
                  <a:cubicBezTo>
                    <a:pt x="10615" y="2937"/>
                    <a:pt x="10777" y="2768"/>
                    <a:pt x="10717" y="2599"/>
                  </a:cubicBezTo>
                  <a:cubicBezTo>
                    <a:pt x="10657" y="2430"/>
                    <a:pt x="10398" y="2325"/>
                    <a:pt x="10139" y="2364"/>
                  </a:cubicBezTo>
                  <a:close/>
                  <a:moveTo>
                    <a:pt x="14119" y="19177"/>
                  </a:moveTo>
                  <a:cubicBezTo>
                    <a:pt x="14897" y="19060"/>
                    <a:pt x="15383" y="18554"/>
                    <a:pt x="15204" y="18046"/>
                  </a:cubicBezTo>
                  <a:cubicBezTo>
                    <a:pt x="15024" y="17539"/>
                    <a:pt x="14246" y="17223"/>
                    <a:pt x="13468" y="17340"/>
                  </a:cubicBezTo>
                  <a:cubicBezTo>
                    <a:pt x="12689" y="17457"/>
                    <a:pt x="12203" y="17963"/>
                    <a:pt x="12383" y="18470"/>
                  </a:cubicBezTo>
                  <a:cubicBezTo>
                    <a:pt x="12563" y="18978"/>
                    <a:pt x="13340" y="19294"/>
                    <a:pt x="14119" y="19177"/>
                  </a:cubicBezTo>
                  <a:close/>
                  <a:moveTo>
                    <a:pt x="19724" y="19624"/>
                  </a:moveTo>
                  <a:lnTo>
                    <a:pt x="8442" y="21320"/>
                  </a:lnTo>
                  <a:cubicBezTo>
                    <a:pt x="7403" y="21476"/>
                    <a:pt x="6367" y="21054"/>
                    <a:pt x="6127" y="20378"/>
                  </a:cubicBezTo>
                  <a:lnTo>
                    <a:pt x="50" y="3235"/>
                  </a:lnTo>
                  <a:cubicBezTo>
                    <a:pt x="-190" y="2559"/>
                    <a:pt x="458" y="1884"/>
                    <a:pt x="1496" y="1728"/>
                  </a:cubicBezTo>
                  <a:lnTo>
                    <a:pt x="12778" y="32"/>
                  </a:lnTo>
                  <a:cubicBezTo>
                    <a:pt x="13817" y="-124"/>
                    <a:pt x="14853" y="298"/>
                    <a:pt x="15093" y="974"/>
                  </a:cubicBezTo>
                  <a:lnTo>
                    <a:pt x="21170" y="18117"/>
                  </a:lnTo>
                  <a:cubicBezTo>
                    <a:pt x="21410" y="18793"/>
                    <a:pt x="20762" y="19468"/>
                    <a:pt x="19724" y="196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29" name="Shape 34199">
              <a:extLst>
                <a:ext uri="{FF2B5EF4-FFF2-40B4-BE49-F238E27FC236}">
                  <a16:creationId xmlns:a16="http://schemas.microsoft.com/office/drawing/2014/main" id="{8F7655DA-A7D1-46A2-BBEA-C05971C297F6}"/>
                </a:ext>
              </a:extLst>
            </p:cNvPr>
            <p:cNvSpPr/>
            <p:nvPr/>
          </p:nvSpPr>
          <p:spPr>
            <a:xfrm>
              <a:off x="11662409" y="2578131"/>
              <a:ext cx="539930" cy="685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37"/>
                  </a:moveTo>
                  <a:lnTo>
                    <a:pt x="1844" y="21600"/>
                  </a:lnTo>
                  <a:lnTo>
                    <a:pt x="21600" y="20512"/>
                  </a:lnTo>
                  <a:lnTo>
                    <a:pt x="20076" y="3352"/>
                  </a:lnTo>
                  <a:lnTo>
                    <a:pt x="15202" y="0"/>
                  </a:lnTo>
                  <a:lnTo>
                    <a:pt x="0" y="837"/>
                  </a:lnTo>
                  <a:close/>
                  <a:moveTo>
                    <a:pt x="6705" y="5273"/>
                  </a:moveTo>
                  <a:lnTo>
                    <a:pt x="13900" y="4876"/>
                  </a:lnTo>
                  <a:lnTo>
                    <a:pt x="13951" y="5450"/>
                  </a:lnTo>
                  <a:lnTo>
                    <a:pt x="6756" y="5846"/>
                  </a:lnTo>
                  <a:lnTo>
                    <a:pt x="6705" y="5273"/>
                  </a:lnTo>
                  <a:close/>
                  <a:moveTo>
                    <a:pt x="3609" y="11120"/>
                  </a:moveTo>
                  <a:lnTo>
                    <a:pt x="18000" y="10328"/>
                  </a:lnTo>
                  <a:lnTo>
                    <a:pt x="18049" y="10884"/>
                  </a:lnTo>
                  <a:lnTo>
                    <a:pt x="3658" y="11677"/>
                  </a:lnTo>
                  <a:lnTo>
                    <a:pt x="3609" y="11120"/>
                  </a:lnTo>
                  <a:close/>
                  <a:moveTo>
                    <a:pt x="3859" y="13936"/>
                  </a:moveTo>
                  <a:lnTo>
                    <a:pt x="18250" y="13144"/>
                  </a:lnTo>
                  <a:lnTo>
                    <a:pt x="18301" y="13717"/>
                  </a:lnTo>
                  <a:lnTo>
                    <a:pt x="3910" y="14509"/>
                  </a:lnTo>
                  <a:lnTo>
                    <a:pt x="3859" y="13936"/>
                  </a:lnTo>
                  <a:close/>
                  <a:moveTo>
                    <a:pt x="4109" y="16753"/>
                  </a:moveTo>
                  <a:lnTo>
                    <a:pt x="11305" y="16357"/>
                  </a:lnTo>
                  <a:lnTo>
                    <a:pt x="11356" y="16930"/>
                  </a:lnTo>
                  <a:lnTo>
                    <a:pt x="4160" y="17326"/>
                  </a:lnTo>
                  <a:lnTo>
                    <a:pt x="4109" y="16753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30" name="Shape 34200">
              <a:extLst>
                <a:ext uri="{FF2B5EF4-FFF2-40B4-BE49-F238E27FC236}">
                  <a16:creationId xmlns:a16="http://schemas.microsoft.com/office/drawing/2014/main" id="{1EE30B72-E730-4F9A-AF2D-CD661DEA713D}"/>
                </a:ext>
              </a:extLst>
            </p:cNvPr>
            <p:cNvSpPr/>
            <p:nvPr/>
          </p:nvSpPr>
          <p:spPr>
            <a:xfrm>
              <a:off x="12531620" y="6289836"/>
              <a:ext cx="641868" cy="650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extrusionOk="0">
                  <a:moveTo>
                    <a:pt x="0" y="8656"/>
                  </a:moveTo>
                  <a:lnTo>
                    <a:pt x="3891" y="13472"/>
                  </a:lnTo>
                  <a:cubicBezTo>
                    <a:pt x="3891" y="13472"/>
                    <a:pt x="5113" y="13644"/>
                    <a:pt x="5432" y="12623"/>
                  </a:cubicBezTo>
                  <a:cubicBezTo>
                    <a:pt x="5784" y="11492"/>
                    <a:pt x="7687" y="9934"/>
                    <a:pt x="9148" y="11824"/>
                  </a:cubicBezTo>
                  <a:cubicBezTo>
                    <a:pt x="10609" y="13713"/>
                    <a:pt x="9118" y="15051"/>
                    <a:pt x="7911" y="15308"/>
                  </a:cubicBezTo>
                  <a:cubicBezTo>
                    <a:pt x="6818" y="15541"/>
                    <a:pt x="6446" y="16635"/>
                    <a:pt x="6446" y="16635"/>
                  </a:cubicBezTo>
                  <a:lnTo>
                    <a:pt x="10458" y="21600"/>
                  </a:lnTo>
                  <a:lnTo>
                    <a:pt x="14739" y="18125"/>
                  </a:lnTo>
                  <a:cubicBezTo>
                    <a:pt x="14739" y="18125"/>
                    <a:pt x="14656" y="17235"/>
                    <a:pt x="13766" y="16921"/>
                  </a:cubicBezTo>
                  <a:cubicBezTo>
                    <a:pt x="12685" y="16541"/>
                    <a:pt x="11239" y="14858"/>
                    <a:pt x="13261" y="13217"/>
                  </a:cubicBezTo>
                  <a:cubicBezTo>
                    <a:pt x="15282" y="11577"/>
                    <a:pt x="16620" y="13268"/>
                    <a:pt x="16756" y="14619"/>
                  </a:cubicBezTo>
                  <a:cubicBezTo>
                    <a:pt x="16858" y="15631"/>
                    <a:pt x="17668" y="15748"/>
                    <a:pt x="17668" y="15748"/>
                  </a:cubicBezTo>
                  <a:lnTo>
                    <a:pt x="21273" y="12822"/>
                  </a:lnTo>
                  <a:cubicBezTo>
                    <a:pt x="21273" y="12822"/>
                    <a:pt x="18291" y="9357"/>
                    <a:pt x="17693" y="8295"/>
                  </a:cubicBezTo>
                  <a:cubicBezTo>
                    <a:pt x="17052" y="7158"/>
                    <a:pt x="18759" y="6911"/>
                    <a:pt x="19060" y="6845"/>
                  </a:cubicBezTo>
                  <a:cubicBezTo>
                    <a:pt x="20796" y="6467"/>
                    <a:pt x="21600" y="4760"/>
                    <a:pt x="20175" y="2996"/>
                  </a:cubicBezTo>
                  <a:cubicBezTo>
                    <a:pt x="18749" y="1232"/>
                    <a:pt x="16519" y="2306"/>
                    <a:pt x="16165" y="3733"/>
                  </a:cubicBezTo>
                  <a:cubicBezTo>
                    <a:pt x="15902" y="4793"/>
                    <a:pt x="15415" y="5326"/>
                    <a:pt x="14915" y="4919"/>
                  </a:cubicBezTo>
                  <a:cubicBezTo>
                    <a:pt x="13746" y="3966"/>
                    <a:pt x="10665" y="0"/>
                    <a:pt x="10665" y="0"/>
                  </a:cubicBezTo>
                  <a:lnTo>
                    <a:pt x="7285" y="2743"/>
                  </a:lnTo>
                  <a:cubicBezTo>
                    <a:pt x="7285" y="2743"/>
                    <a:pt x="7256" y="4048"/>
                    <a:pt x="8291" y="4295"/>
                  </a:cubicBezTo>
                  <a:cubicBezTo>
                    <a:pt x="9849" y="4668"/>
                    <a:pt x="10626" y="6514"/>
                    <a:pt x="9021" y="7816"/>
                  </a:cubicBezTo>
                  <a:cubicBezTo>
                    <a:pt x="7417" y="9118"/>
                    <a:pt x="5847" y="8156"/>
                    <a:pt x="5733" y="6515"/>
                  </a:cubicBezTo>
                  <a:cubicBezTo>
                    <a:pt x="5669" y="5595"/>
                    <a:pt x="4421" y="5079"/>
                    <a:pt x="4421" y="5079"/>
                  </a:cubicBezTo>
                  <a:cubicBezTo>
                    <a:pt x="4421" y="5079"/>
                    <a:pt x="0" y="8656"/>
                    <a:pt x="0" y="865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31" name="Shape 34201">
              <a:extLst>
                <a:ext uri="{FF2B5EF4-FFF2-40B4-BE49-F238E27FC236}">
                  <a16:creationId xmlns:a16="http://schemas.microsoft.com/office/drawing/2014/main" id="{340BD2B1-C255-464D-9DE7-D16CD298DEBF}"/>
                </a:ext>
              </a:extLst>
            </p:cNvPr>
            <p:cNvSpPr/>
            <p:nvPr/>
          </p:nvSpPr>
          <p:spPr>
            <a:xfrm>
              <a:off x="11981887" y="4201963"/>
              <a:ext cx="441404" cy="383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extrusionOk="0">
                  <a:moveTo>
                    <a:pt x="0" y="307"/>
                  </a:moveTo>
                  <a:lnTo>
                    <a:pt x="120" y="8229"/>
                  </a:lnTo>
                  <a:cubicBezTo>
                    <a:pt x="120" y="8229"/>
                    <a:pt x="1074" y="9367"/>
                    <a:pt x="2052" y="8590"/>
                  </a:cubicBezTo>
                  <a:cubicBezTo>
                    <a:pt x="3133" y="7728"/>
                    <a:pt x="5865" y="7659"/>
                    <a:pt x="5855" y="10716"/>
                  </a:cubicBezTo>
                  <a:cubicBezTo>
                    <a:pt x="5845" y="13772"/>
                    <a:pt x="3624" y="13944"/>
                    <a:pt x="2389" y="13251"/>
                  </a:cubicBezTo>
                  <a:cubicBezTo>
                    <a:pt x="1272" y="12623"/>
                    <a:pt x="199" y="13432"/>
                    <a:pt x="199" y="13432"/>
                  </a:cubicBezTo>
                  <a:lnTo>
                    <a:pt x="323" y="21600"/>
                  </a:lnTo>
                  <a:lnTo>
                    <a:pt x="6451" y="21477"/>
                  </a:lnTo>
                  <a:cubicBezTo>
                    <a:pt x="6451" y="21477"/>
                    <a:pt x="6986" y="20514"/>
                    <a:pt x="6421" y="19495"/>
                  </a:cubicBezTo>
                  <a:cubicBezTo>
                    <a:pt x="5733" y="18260"/>
                    <a:pt x="5615" y="15424"/>
                    <a:pt x="8509" y="15365"/>
                  </a:cubicBezTo>
                  <a:cubicBezTo>
                    <a:pt x="11403" y="15307"/>
                    <a:pt x="11419" y="18067"/>
                    <a:pt x="10615" y="19535"/>
                  </a:cubicBezTo>
                  <a:cubicBezTo>
                    <a:pt x="10013" y="20636"/>
                    <a:pt x="10643" y="21392"/>
                    <a:pt x="10643" y="21392"/>
                  </a:cubicBezTo>
                  <a:lnTo>
                    <a:pt x="15804" y="21289"/>
                  </a:lnTo>
                  <a:cubicBezTo>
                    <a:pt x="15804" y="21289"/>
                    <a:pt x="15557" y="15444"/>
                    <a:pt x="15758" y="13903"/>
                  </a:cubicBezTo>
                  <a:cubicBezTo>
                    <a:pt x="15974" y="12251"/>
                    <a:pt x="17639" y="13349"/>
                    <a:pt x="17948" y="13520"/>
                  </a:cubicBezTo>
                  <a:cubicBezTo>
                    <a:pt x="19729" y="14509"/>
                    <a:pt x="21600" y="13423"/>
                    <a:pt x="21556" y="10521"/>
                  </a:cubicBezTo>
                  <a:cubicBezTo>
                    <a:pt x="21512" y="7619"/>
                    <a:pt x="18822" y="6942"/>
                    <a:pt x="17537" y="8101"/>
                  </a:cubicBezTo>
                  <a:cubicBezTo>
                    <a:pt x="16582" y="8962"/>
                    <a:pt x="15790" y="9114"/>
                    <a:pt x="15630" y="8309"/>
                  </a:cubicBezTo>
                  <a:cubicBezTo>
                    <a:pt x="15257" y="6427"/>
                    <a:pt x="15266" y="0"/>
                    <a:pt x="15266" y="0"/>
                  </a:cubicBezTo>
                  <a:lnTo>
                    <a:pt x="10428" y="97"/>
                  </a:lnTo>
                  <a:cubicBezTo>
                    <a:pt x="10428" y="97"/>
                    <a:pt x="9511" y="1388"/>
                    <a:pt x="10249" y="2454"/>
                  </a:cubicBezTo>
                  <a:cubicBezTo>
                    <a:pt x="11360" y="4059"/>
                    <a:pt x="10780" y="6532"/>
                    <a:pt x="8483" y="6578"/>
                  </a:cubicBezTo>
                  <a:cubicBezTo>
                    <a:pt x="6187" y="6624"/>
                    <a:pt x="5468" y="4417"/>
                    <a:pt x="6490" y="2673"/>
                  </a:cubicBezTo>
                  <a:cubicBezTo>
                    <a:pt x="7062" y="1695"/>
                    <a:pt x="6320" y="191"/>
                    <a:pt x="6320" y="191"/>
                  </a:cubicBezTo>
                  <a:cubicBezTo>
                    <a:pt x="6320" y="191"/>
                    <a:pt x="0" y="307"/>
                    <a:pt x="0" y="3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32" name="Shape 34202">
              <a:extLst>
                <a:ext uri="{FF2B5EF4-FFF2-40B4-BE49-F238E27FC236}">
                  <a16:creationId xmlns:a16="http://schemas.microsoft.com/office/drawing/2014/main" id="{D97E336D-E62B-451E-82A2-3CD8F1BABEBF}"/>
                </a:ext>
              </a:extLst>
            </p:cNvPr>
            <p:cNvSpPr/>
            <p:nvPr/>
          </p:nvSpPr>
          <p:spPr>
            <a:xfrm>
              <a:off x="11678186" y="10413681"/>
              <a:ext cx="681752" cy="44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5429"/>
                  </a:moveTo>
                  <a:lnTo>
                    <a:pt x="2700" y="15429"/>
                  </a:lnTo>
                  <a:lnTo>
                    <a:pt x="2700" y="2057"/>
                  </a:lnTo>
                  <a:lnTo>
                    <a:pt x="18900" y="2057"/>
                  </a:lnTo>
                  <a:cubicBezTo>
                    <a:pt x="18900" y="2057"/>
                    <a:pt x="18900" y="15429"/>
                    <a:pt x="18900" y="15429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954" y="0"/>
                    <a:pt x="1350" y="922"/>
                    <a:pt x="1350" y="2057"/>
                  </a:cubicBezTo>
                  <a:cubicBezTo>
                    <a:pt x="1350" y="2057"/>
                    <a:pt x="1350" y="17486"/>
                    <a:pt x="1364" y="17486"/>
                  </a:cubicBezTo>
                  <a:lnTo>
                    <a:pt x="20235" y="17486"/>
                  </a:lnTo>
                  <a:cubicBezTo>
                    <a:pt x="20250" y="17486"/>
                    <a:pt x="20250" y="2057"/>
                    <a:pt x="20250" y="2057"/>
                  </a:cubicBezTo>
                  <a:cubicBezTo>
                    <a:pt x="20250" y="922"/>
                    <a:pt x="19646" y="0"/>
                    <a:pt x="18900" y="0"/>
                  </a:cubicBezTo>
                  <a:close/>
                  <a:moveTo>
                    <a:pt x="20250" y="21600"/>
                  </a:moveTo>
                  <a:lnTo>
                    <a:pt x="1350" y="21600"/>
                  </a:lnTo>
                  <a:cubicBezTo>
                    <a:pt x="604" y="21600"/>
                    <a:pt x="0" y="20679"/>
                    <a:pt x="0" y="19543"/>
                  </a:cubicBezTo>
                  <a:lnTo>
                    <a:pt x="0" y="18514"/>
                  </a:lnTo>
                  <a:lnTo>
                    <a:pt x="8775" y="18514"/>
                  </a:lnTo>
                  <a:lnTo>
                    <a:pt x="8775" y="19543"/>
                  </a:lnTo>
                  <a:lnTo>
                    <a:pt x="12825" y="19543"/>
                  </a:lnTo>
                  <a:lnTo>
                    <a:pt x="12825" y="18514"/>
                  </a:lnTo>
                  <a:lnTo>
                    <a:pt x="21600" y="18514"/>
                  </a:lnTo>
                  <a:lnTo>
                    <a:pt x="21600" y="19543"/>
                  </a:lnTo>
                  <a:cubicBezTo>
                    <a:pt x="21600" y="20679"/>
                    <a:pt x="20995" y="21600"/>
                    <a:pt x="20250" y="21600"/>
                  </a:cubicBezTo>
                  <a:cubicBezTo>
                    <a:pt x="20250" y="21600"/>
                    <a:pt x="20250" y="21600"/>
                    <a:pt x="2025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33" name="Shape 34203">
              <a:extLst>
                <a:ext uri="{FF2B5EF4-FFF2-40B4-BE49-F238E27FC236}">
                  <a16:creationId xmlns:a16="http://schemas.microsoft.com/office/drawing/2014/main" id="{3DA8352E-B7F0-4C65-B6FE-063ACCA8E31C}"/>
                </a:ext>
              </a:extLst>
            </p:cNvPr>
            <p:cNvSpPr/>
            <p:nvPr/>
          </p:nvSpPr>
          <p:spPr>
            <a:xfrm>
              <a:off x="13517964" y="3878275"/>
              <a:ext cx="745620" cy="528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34" name="Shape 34204">
              <a:extLst>
                <a:ext uri="{FF2B5EF4-FFF2-40B4-BE49-F238E27FC236}">
                  <a16:creationId xmlns:a16="http://schemas.microsoft.com/office/drawing/2014/main" id="{D7FD25E2-7F1A-4A37-A043-133C3B241CDF}"/>
                </a:ext>
              </a:extLst>
            </p:cNvPr>
            <p:cNvSpPr/>
            <p:nvPr/>
          </p:nvSpPr>
          <p:spPr>
            <a:xfrm>
              <a:off x="10622816" y="11265327"/>
              <a:ext cx="446006" cy="44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7" h="18957" extrusionOk="0">
                  <a:moveTo>
                    <a:pt x="5474" y="890"/>
                  </a:moveTo>
                  <a:cubicBezTo>
                    <a:pt x="729" y="3103"/>
                    <a:pt x="-1322" y="8738"/>
                    <a:pt x="890" y="13482"/>
                  </a:cubicBezTo>
                  <a:cubicBezTo>
                    <a:pt x="3103" y="18227"/>
                    <a:pt x="8738" y="20278"/>
                    <a:pt x="13482" y="18066"/>
                  </a:cubicBezTo>
                  <a:cubicBezTo>
                    <a:pt x="18227" y="15853"/>
                    <a:pt x="20278" y="10218"/>
                    <a:pt x="18066" y="5474"/>
                  </a:cubicBezTo>
                  <a:cubicBezTo>
                    <a:pt x="15853" y="729"/>
                    <a:pt x="10218" y="-1322"/>
                    <a:pt x="5474" y="890"/>
                  </a:cubicBezTo>
                  <a:close/>
                  <a:moveTo>
                    <a:pt x="6178" y="2402"/>
                  </a:moveTo>
                  <a:cubicBezTo>
                    <a:pt x="6348" y="2323"/>
                    <a:pt x="6545" y="2302"/>
                    <a:pt x="6734" y="2371"/>
                  </a:cubicBezTo>
                  <a:cubicBezTo>
                    <a:pt x="7112" y="2509"/>
                    <a:pt x="7308" y="2929"/>
                    <a:pt x="7170" y="3307"/>
                  </a:cubicBezTo>
                  <a:cubicBezTo>
                    <a:pt x="7033" y="3685"/>
                    <a:pt x="6612" y="3882"/>
                    <a:pt x="6234" y="3744"/>
                  </a:cubicBezTo>
                  <a:cubicBezTo>
                    <a:pt x="5856" y="3606"/>
                    <a:pt x="5660" y="3186"/>
                    <a:pt x="5798" y="2808"/>
                  </a:cubicBezTo>
                  <a:cubicBezTo>
                    <a:pt x="5866" y="2618"/>
                    <a:pt x="6009" y="2481"/>
                    <a:pt x="6178" y="2402"/>
                  </a:cubicBezTo>
                  <a:close/>
                  <a:moveTo>
                    <a:pt x="7039" y="4248"/>
                  </a:moveTo>
                  <a:cubicBezTo>
                    <a:pt x="7237" y="4156"/>
                    <a:pt x="7476" y="4242"/>
                    <a:pt x="7569" y="4441"/>
                  </a:cubicBezTo>
                  <a:lnTo>
                    <a:pt x="9434" y="8440"/>
                  </a:lnTo>
                  <a:cubicBezTo>
                    <a:pt x="9580" y="8433"/>
                    <a:pt x="9718" y="8366"/>
                    <a:pt x="9863" y="8419"/>
                  </a:cubicBezTo>
                  <a:cubicBezTo>
                    <a:pt x="10010" y="8472"/>
                    <a:pt x="10085" y="8605"/>
                    <a:pt x="10192" y="8705"/>
                  </a:cubicBezTo>
                  <a:lnTo>
                    <a:pt x="13175" y="7314"/>
                  </a:lnTo>
                  <a:cubicBezTo>
                    <a:pt x="13373" y="7222"/>
                    <a:pt x="13612" y="7309"/>
                    <a:pt x="13705" y="7507"/>
                  </a:cubicBezTo>
                  <a:cubicBezTo>
                    <a:pt x="13797" y="7705"/>
                    <a:pt x="13710" y="7944"/>
                    <a:pt x="13512" y="8037"/>
                  </a:cubicBezTo>
                  <a:lnTo>
                    <a:pt x="10529" y="9427"/>
                  </a:lnTo>
                  <a:cubicBezTo>
                    <a:pt x="10537" y="9574"/>
                    <a:pt x="10591" y="9717"/>
                    <a:pt x="10537" y="9863"/>
                  </a:cubicBezTo>
                  <a:cubicBezTo>
                    <a:pt x="10325" y="10447"/>
                    <a:pt x="9676" y="10750"/>
                    <a:pt x="9092" y="10537"/>
                  </a:cubicBezTo>
                  <a:cubicBezTo>
                    <a:pt x="8509" y="10325"/>
                    <a:pt x="8206" y="9676"/>
                    <a:pt x="8419" y="9092"/>
                  </a:cubicBezTo>
                  <a:cubicBezTo>
                    <a:pt x="8474" y="8942"/>
                    <a:pt x="8621" y="8880"/>
                    <a:pt x="8725" y="8771"/>
                  </a:cubicBezTo>
                  <a:lnTo>
                    <a:pt x="6860" y="4771"/>
                  </a:lnTo>
                  <a:cubicBezTo>
                    <a:pt x="6767" y="4573"/>
                    <a:pt x="6841" y="4340"/>
                    <a:pt x="7039" y="4248"/>
                  </a:cubicBezTo>
                  <a:close/>
                  <a:moveTo>
                    <a:pt x="2738" y="11823"/>
                  </a:moveTo>
                  <a:cubicBezTo>
                    <a:pt x="2908" y="11744"/>
                    <a:pt x="3105" y="11723"/>
                    <a:pt x="3294" y="11792"/>
                  </a:cubicBezTo>
                  <a:cubicBezTo>
                    <a:pt x="3672" y="11930"/>
                    <a:pt x="3868" y="12350"/>
                    <a:pt x="3730" y="12728"/>
                  </a:cubicBezTo>
                  <a:cubicBezTo>
                    <a:pt x="3593" y="13106"/>
                    <a:pt x="3172" y="13302"/>
                    <a:pt x="2794" y="13165"/>
                  </a:cubicBezTo>
                  <a:cubicBezTo>
                    <a:pt x="2416" y="13027"/>
                    <a:pt x="2220" y="12607"/>
                    <a:pt x="2358" y="12228"/>
                  </a:cubicBezTo>
                  <a:cubicBezTo>
                    <a:pt x="2426" y="12039"/>
                    <a:pt x="2569" y="11902"/>
                    <a:pt x="2738" y="11823"/>
                  </a:cubicBezTo>
                  <a:close/>
                  <a:moveTo>
                    <a:pt x="15620" y="5816"/>
                  </a:moveTo>
                  <a:cubicBezTo>
                    <a:pt x="15789" y="5737"/>
                    <a:pt x="15973" y="5722"/>
                    <a:pt x="16162" y="5791"/>
                  </a:cubicBezTo>
                  <a:cubicBezTo>
                    <a:pt x="16540" y="5929"/>
                    <a:pt x="16736" y="6349"/>
                    <a:pt x="16598" y="6728"/>
                  </a:cubicBezTo>
                  <a:cubicBezTo>
                    <a:pt x="16461" y="7106"/>
                    <a:pt x="16054" y="7296"/>
                    <a:pt x="15675" y="7158"/>
                  </a:cubicBezTo>
                  <a:cubicBezTo>
                    <a:pt x="15297" y="7020"/>
                    <a:pt x="15101" y="6600"/>
                    <a:pt x="15239" y="6222"/>
                  </a:cubicBezTo>
                  <a:cubicBezTo>
                    <a:pt x="15308" y="6033"/>
                    <a:pt x="15451" y="5895"/>
                    <a:pt x="15620" y="5816"/>
                  </a:cubicBezTo>
                  <a:close/>
                  <a:moveTo>
                    <a:pt x="12166" y="15243"/>
                  </a:moveTo>
                  <a:cubicBezTo>
                    <a:pt x="12335" y="15164"/>
                    <a:pt x="12533" y="15143"/>
                    <a:pt x="12722" y="15212"/>
                  </a:cubicBezTo>
                  <a:cubicBezTo>
                    <a:pt x="13100" y="15350"/>
                    <a:pt x="13296" y="15770"/>
                    <a:pt x="13158" y="16148"/>
                  </a:cubicBezTo>
                  <a:cubicBezTo>
                    <a:pt x="13021" y="16526"/>
                    <a:pt x="12600" y="16723"/>
                    <a:pt x="12222" y="16585"/>
                  </a:cubicBezTo>
                  <a:cubicBezTo>
                    <a:pt x="11844" y="16447"/>
                    <a:pt x="11648" y="16027"/>
                    <a:pt x="11785" y="15649"/>
                  </a:cubicBezTo>
                  <a:cubicBezTo>
                    <a:pt x="11854" y="15460"/>
                    <a:pt x="11997" y="15322"/>
                    <a:pt x="12166" y="1524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35" name="Shape 34205">
              <a:extLst>
                <a:ext uri="{FF2B5EF4-FFF2-40B4-BE49-F238E27FC236}">
                  <a16:creationId xmlns:a16="http://schemas.microsoft.com/office/drawing/2014/main" id="{438AACF2-276E-4BA4-8D1C-B978AFD7F3E7}"/>
                </a:ext>
              </a:extLst>
            </p:cNvPr>
            <p:cNvSpPr/>
            <p:nvPr/>
          </p:nvSpPr>
          <p:spPr>
            <a:xfrm>
              <a:off x="11074336" y="12293991"/>
              <a:ext cx="529370" cy="550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369" extrusionOk="0">
                  <a:moveTo>
                    <a:pt x="9892" y="341"/>
                  </a:moveTo>
                  <a:cubicBezTo>
                    <a:pt x="10333" y="-98"/>
                    <a:pt x="11063" y="-117"/>
                    <a:pt x="11519" y="307"/>
                  </a:cubicBezTo>
                  <a:lnTo>
                    <a:pt x="21020" y="9136"/>
                  </a:lnTo>
                  <a:cubicBezTo>
                    <a:pt x="21476" y="9561"/>
                    <a:pt x="21482" y="10263"/>
                    <a:pt x="21042" y="10702"/>
                  </a:cubicBezTo>
                  <a:lnTo>
                    <a:pt x="10676" y="21032"/>
                  </a:lnTo>
                  <a:cubicBezTo>
                    <a:pt x="10236" y="21471"/>
                    <a:pt x="9512" y="21483"/>
                    <a:pt x="9056" y="21059"/>
                  </a:cubicBezTo>
                  <a:lnTo>
                    <a:pt x="6577" y="18755"/>
                  </a:lnTo>
                  <a:lnTo>
                    <a:pt x="9366" y="15976"/>
                  </a:lnTo>
                  <a:cubicBezTo>
                    <a:pt x="9806" y="15537"/>
                    <a:pt x="9793" y="14841"/>
                    <a:pt x="9337" y="14417"/>
                  </a:cubicBezTo>
                  <a:lnTo>
                    <a:pt x="7682" y="12879"/>
                  </a:lnTo>
                  <a:cubicBezTo>
                    <a:pt x="7226" y="12455"/>
                    <a:pt x="6503" y="12467"/>
                    <a:pt x="6062" y="12906"/>
                  </a:cubicBezTo>
                  <a:lnTo>
                    <a:pt x="3274" y="15685"/>
                  </a:lnTo>
                  <a:lnTo>
                    <a:pt x="1210" y="13767"/>
                  </a:lnTo>
                  <a:cubicBezTo>
                    <a:pt x="754" y="13343"/>
                    <a:pt x="734" y="12641"/>
                    <a:pt x="1175" y="12202"/>
                  </a:cubicBezTo>
                  <a:lnTo>
                    <a:pt x="351" y="11436"/>
                  </a:lnTo>
                  <a:cubicBezTo>
                    <a:pt x="-105" y="11012"/>
                    <a:pt x="-118" y="10316"/>
                    <a:pt x="322" y="9877"/>
                  </a:cubicBezTo>
                  <a:lnTo>
                    <a:pt x="9892" y="341"/>
                  </a:lnTo>
                  <a:close/>
                  <a:moveTo>
                    <a:pt x="10322" y="1500"/>
                  </a:moveTo>
                  <a:lnTo>
                    <a:pt x="1949" y="9844"/>
                  </a:lnTo>
                  <a:cubicBezTo>
                    <a:pt x="1949" y="9844"/>
                    <a:pt x="1145" y="10641"/>
                    <a:pt x="1971" y="11409"/>
                  </a:cubicBezTo>
                  <a:lnTo>
                    <a:pt x="11146" y="2266"/>
                  </a:lnTo>
                  <a:cubicBezTo>
                    <a:pt x="11366" y="2046"/>
                    <a:pt x="11360" y="1705"/>
                    <a:pt x="11132" y="1492"/>
                  </a:cubicBezTo>
                  <a:cubicBezTo>
                    <a:pt x="10904" y="1281"/>
                    <a:pt x="10542" y="1280"/>
                    <a:pt x="10322" y="1500"/>
                  </a:cubicBezTo>
                  <a:close/>
                  <a:moveTo>
                    <a:pt x="6083" y="13685"/>
                  </a:moveTo>
                  <a:cubicBezTo>
                    <a:pt x="6523" y="13247"/>
                    <a:pt x="7247" y="13234"/>
                    <a:pt x="7703" y="13658"/>
                  </a:cubicBezTo>
                  <a:lnTo>
                    <a:pt x="8527" y="14424"/>
                  </a:lnTo>
                  <a:cubicBezTo>
                    <a:pt x="8983" y="14848"/>
                    <a:pt x="8996" y="15544"/>
                    <a:pt x="8555" y="15983"/>
                  </a:cubicBezTo>
                  <a:lnTo>
                    <a:pt x="6161" y="18369"/>
                  </a:lnTo>
                  <a:cubicBezTo>
                    <a:pt x="5721" y="18808"/>
                    <a:pt x="4991" y="18826"/>
                    <a:pt x="4535" y="18403"/>
                  </a:cubicBezTo>
                  <a:lnTo>
                    <a:pt x="3711" y="17637"/>
                  </a:lnTo>
                  <a:cubicBezTo>
                    <a:pt x="3254" y="17213"/>
                    <a:pt x="3249" y="16510"/>
                    <a:pt x="3689" y="16071"/>
                  </a:cubicBezTo>
                  <a:lnTo>
                    <a:pt x="6083" y="13685"/>
                  </a:lnTo>
                  <a:close/>
                  <a:moveTo>
                    <a:pt x="6506" y="14851"/>
                  </a:moveTo>
                  <a:cubicBezTo>
                    <a:pt x="6286" y="15071"/>
                    <a:pt x="6285" y="15419"/>
                    <a:pt x="6514" y="15631"/>
                  </a:cubicBezTo>
                  <a:cubicBezTo>
                    <a:pt x="6742" y="15843"/>
                    <a:pt x="7110" y="15837"/>
                    <a:pt x="7330" y="15617"/>
                  </a:cubicBezTo>
                  <a:cubicBezTo>
                    <a:pt x="7550" y="15398"/>
                    <a:pt x="7544" y="15043"/>
                    <a:pt x="7316" y="14831"/>
                  </a:cubicBezTo>
                  <a:cubicBezTo>
                    <a:pt x="7088" y="14619"/>
                    <a:pt x="6726" y="14632"/>
                    <a:pt x="6506" y="1485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36" name="Shape 34206">
              <a:extLst>
                <a:ext uri="{FF2B5EF4-FFF2-40B4-BE49-F238E27FC236}">
                  <a16:creationId xmlns:a16="http://schemas.microsoft.com/office/drawing/2014/main" id="{DCCEDEDE-74E3-4482-A950-3EB09791A0B0}"/>
                </a:ext>
              </a:extLst>
            </p:cNvPr>
            <p:cNvSpPr/>
            <p:nvPr/>
          </p:nvSpPr>
          <p:spPr>
            <a:xfrm>
              <a:off x="10836598" y="8678073"/>
              <a:ext cx="776072" cy="459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311" extrusionOk="0">
                  <a:moveTo>
                    <a:pt x="3736" y="4687"/>
                  </a:moveTo>
                  <a:lnTo>
                    <a:pt x="4986" y="19624"/>
                  </a:lnTo>
                  <a:lnTo>
                    <a:pt x="17693" y="16625"/>
                  </a:lnTo>
                  <a:lnTo>
                    <a:pt x="16443" y="1688"/>
                  </a:lnTo>
                  <a:cubicBezTo>
                    <a:pt x="16443" y="1688"/>
                    <a:pt x="3736" y="4687"/>
                    <a:pt x="3736" y="4687"/>
                  </a:cubicBezTo>
                  <a:close/>
                  <a:moveTo>
                    <a:pt x="2231" y="9938"/>
                  </a:moveTo>
                  <a:lnTo>
                    <a:pt x="2678" y="15273"/>
                  </a:lnTo>
                  <a:cubicBezTo>
                    <a:pt x="2702" y="15567"/>
                    <a:pt x="2864" y="15772"/>
                    <a:pt x="3040" y="15731"/>
                  </a:cubicBezTo>
                  <a:cubicBezTo>
                    <a:pt x="3215" y="15690"/>
                    <a:pt x="3338" y="15417"/>
                    <a:pt x="3313" y="15123"/>
                  </a:cubicBezTo>
                  <a:lnTo>
                    <a:pt x="2867" y="9788"/>
                  </a:lnTo>
                  <a:cubicBezTo>
                    <a:pt x="2842" y="9494"/>
                    <a:pt x="2680" y="9288"/>
                    <a:pt x="2504" y="9330"/>
                  </a:cubicBezTo>
                  <a:cubicBezTo>
                    <a:pt x="2329" y="9371"/>
                    <a:pt x="2207" y="9644"/>
                    <a:pt x="2231" y="9938"/>
                  </a:cubicBezTo>
                  <a:close/>
                  <a:moveTo>
                    <a:pt x="19564" y="8023"/>
                  </a:moveTo>
                  <a:cubicBezTo>
                    <a:pt x="19490" y="7140"/>
                    <a:pt x="19004" y="6524"/>
                    <a:pt x="18477" y="6648"/>
                  </a:cubicBezTo>
                  <a:cubicBezTo>
                    <a:pt x="17951" y="6772"/>
                    <a:pt x="17584" y="7590"/>
                    <a:pt x="17658" y="8473"/>
                  </a:cubicBezTo>
                  <a:cubicBezTo>
                    <a:pt x="17732" y="9357"/>
                    <a:pt x="18219" y="9973"/>
                    <a:pt x="18745" y="9849"/>
                  </a:cubicBezTo>
                  <a:cubicBezTo>
                    <a:pt x="19272" y="9724"/>
                    <a:pt x="19638" y="8907"/>
                    <a:pt x="19564" y="8023"/>
                  </a:cubicBezTo>
                  <a:close/>
                  <a:moveTo>
                    <a:pt x="20344" y="1856"/>
                  </a:moveTo>
                  <a:lnTo>
                    <a:pt x="21415" y="14658"/>
                  </a:lnTo>
                  <a:cubicBezTo>
                    <a:pt x="21514" y="15837"/>
                    <a:pt x="21025" y="16926"/>
                    <a:pt x="20323" y="17092"/>
                  </a:cubicBezTo>
                  <a:lnTo>
                    <a:pt x="2533" y="21290"/>
                  </a:lnTo>
                  <a:cubicBezTo>
                    <a:pt x="1832" y="21456"/>
                    <a:pt x="1183" y="20635"/>
                    <a:pt x="1084" y="19456"/>
                  </a:cubicBezTo>
                  <a:lnTo>
                    <a:pt x="13" y="6654"/>
                  </a:lnTo>
                  <a:cubicBezTo>
                    <a:pt x="-86" y="5475"/>
                    <a:pt x="403" y="4386"/>
                    <a:pt x="1105" y="4220"/>
                  </a:cubicBezTo>
                  <a:lnTo>
                    <a:pt x="18895" y="22"/>
                  </a:lnTo>
                  <a:cubicBezTo>
                    <a:pt x="19596" y="-144"/>
                    <a:pt x="20245" y="677"/>
                    <a:pt x="20344" y="185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37" name="Shape 34207">
              <a:extLst>
                <a:ext uri="{FF2B5EF4-FFF2-40B4-BE49-F238E27FC236}">
                  <a16:creationId xmlns:a16="http://schemas.microsoft.com/office/drawing/2014/main" id="{BCB96A51-75C1-4D30-9D61-5B280CD4C8F6}"/>
                </a:ext>
              </a:extLst>
            </p:cNvPr>
            <p:cNvSpPr/>
            <p:nvPr/>
          </p:nvSpPr>
          <p:spPr>
            <a:xfrm>
              <a:off x="12300451" y="8958670"/>
              <a:ext cx="694132" cy="63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1" h="21254" extrusionOk="0">
                  <a:moveTo>
                    <a:pt x="14806" y="20802"/>
                  </a:moveTo>
                  <a:cubicBezTo>
                    <a:pt x="16771" y="20078"/>
                    <a:pt x="18497" y="18506"/>
                    <a:pt x="19509" y="16252"/>
                  </a:cubicBezTo>
                  <a:cubicBezTo>
                    <a:pt x="21534" y="11744"/>
                    <a:pt x="19954" y="6226"/>
                    <a:pt x="15980" y="3929"/>
                  </a:cubicBezTo>
                  <a:cubicBezTo>
                    <a:pt x="12750" y="2062"/>
                    <a:pt x="8929" y="2896"/>
                    <a:pt x="6525" y="5695"/>
                  </a:cubicBezTo>
                  <a:cubicBezTo>
                    <a:pt x="6494" y="5619"/>
                    <a:pt x="6446" y="5549"/>
                    <a:pt x="6387" y="5489"/>
                  </a:cubicBezTo>
                  <a:lnTo>
                    <a:pt x="1181" y="167"/>
                  </a:lnTo>
                  <a:cubicBezTo>
                    <a:pt x="946" y="-73"/>
                    <a:pt x="582" y="-53"/>
                    <a:pt x="370" y="214"/>
                  </a:cubicBezTo>
                  <a:lnTo>
                    <a:pt x="146" y="499"/>
                  </a:lnTo>
                  <a:cubicBezTo>
                    <a:pt x="-66" y="765"/>
                    <a:pt x="-44" y="1177"/>
                    <a:pt x="192" y="1417"/>
                  </a:cubicBezTo>
                  <a:lnTo>
                    <a:pt x="5396" y="6733"/>
                  </a:lnTo>
                  <a:cubicBezTo>
                    <a:pt x="5480" y="6818"/>
                    <a:pt x="5581" y="6859"/>
                    <a:pt x="5685" y="6879"/>
                  </a:cubicBezTo>
                  <a:cubicBezTo>
                    <a:pt x="5480" y="7214"/>
                    <a:pt x="5286" y="7560"/>
                    <a:pt x="5118" y="7933"/>
                  </a:cubicBezTo>
                  <a:cubicBezTo>
                    <a:pt x="3093" y="12441"/>
                    <a:pt x="4673" y="17959"/>
                    <a:pt x="8647" y="20256"/>
                  </a:cubicBezTo>
                  <a:cubicBezTo>
                    <a:pt x="10634" y="21405"/>
                    <a:pt x="12840" y="21527"/>
                    <a:pt x="14806" y="20802"/>
                  </a:cubicBezTo>
                  <a:close/>
                  <a:moveTo>
                    <a:pt x="14414" y="19435"/>
                  </a:moveTo>
                  <a:cubicBezTo>
                    <a:pt x="12758" y="20045"/>
                    <a:pt x="10896" y="19937"/>
                    <a:pt x="9221" y="18969"/>
                  </a:cubicBezTo>
                  <a:cubicBezTo>
                    <a:pt x="5873" y="17034"/>
                    <a:pt x="4542" y="12385"/>
                    <a:pt x="6248" y="8586"/>
                  </a:cubicBezTo>
                  <a:cubicBezTo>
                    <a:pt x="7954" y="4788"/>
                    <a:pt x="12052" y="3277"/>
                    <a:pt x="15400" y="5212"/>
                  </a:cubicBezTo>
                  <a:cubicBezTo>
                    <a:pt x="18748" y="7148"/>
                    <a:pt x="20080" y="11797"/>
                    <a:pt x="18374" y="15596"/>
                  </a:cubicBezTo>
                  <a:cubicBezTo>
                    <a:pt x="17521" y="17495"/>
                    <a:pt x="16070" y="18824"/>
                    <a:pt x="14414" y="194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38" name="Shape 34208">
              <a:extLst>
                <a:ext uri="{FF2B5EF4-FFF2-40B4-BE49-F238E27FC236}">
                  <a16:creationId xmlns:a16="http://schemas.microsoft.com/office/drawing/2014/main" id="{9EBA8738-3821-49DB-A957-8D1EB0E4FF1E}"/>
                </a:ext>
              </a:extLst>
            </p:cNvPr>
            <p:cNvSpPr/>
            <p:nvPr/>
          </p:nvSpPr>
          <p:spPr>
            <a:xfrm>
              <a:off x="11569660" y="9038623"/>
              <a:ext cx="297614" cy="32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39" name="Shape 34209">
              <a:extLst>
                <a:ext uri="{FF2B5EF4-FFF2-40B4-BE49-F238E27FC236}">
                  <a16:creationId xmlns:a16="http://schemas.microsoft.com/office/drawing/2014/main" id="{3E3D08AE-660E-45BF-BD77-946EB0D2454B}"/>
                </a:ext>
              </a:extLst>
            </p:cNvPr>
            <p:cNvSpPr/>
            <p:nvPr/>
          </p:nvSpPr>
          <p:spPr>
            <a:xfrm>
              <a:off x="13028438" y="8411802"/>
              <a:ext cx="415194" cy="47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307" y="15970"/>
                  </a:lnTo>
                  <a:lnTo>
                    <a:pt x="6112" y="19464"/>
                  </a:lnTo>
                  <a:cubicBezTo>
                    <a:pt x="6112" y="19464"/>
                    <a:pt x="0" y="21600"/>
                    <a:pt x="0" y="21600"/>
                  </a:cubicBezTo>
                  <a:close/>
                  <a:moveTo>
                    <a:pt x="6773" y="18782"/>
                  </a:moveTo>
                  <a:lnTo>
                    <a:pt x="1968" y="15288"/>
                  </a:lnTo>
                  <a:lnTo>
                    <a:pt x="13737" y="3150"/>
                  </a:lnTo>
                  <a:lnTo>
                    <a:pt x="18545" y="6642"/>
                  </a:lnTo>
                  <a:cubicBezTo>
                    <a:pt x="18545" y="6642"/>
                    <a:pt x="6773" y="18782"/>
                    <a:pt x="6773" y="18782"/>
                  </a:cubicBezTo>
                  <a:close/>
                  <a:moveTo>
                    <a:pt x="19218" y="5946"/>
                  </a:moveTo>
                  <a:lnTo>
                    <a:pt x="14411" y="2455"/>
                  </a:lnTo>
                  <a:lnTo>
                    <a:pt x="16792" y="0"/>
                  </a:lnTo>
                  <a:lnTo>
                    <a:pt x="21600" y="3492"/>
                  </a:lnTo>
                  <a:cubicBezTo>
                    <a:pt x="21600" y="3492"/>
                    <a:pt x="19218" y="5946"/>
                    <a:pt x="19218" y="59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40" name="Shape 34210">
              <a:extLst>
                <a:ext uri="{FF2B5EF4-FFF2-40B4-BE49-F238E27FC236}">
                  <a16:creationId xmlns:a16="http://schemas.microsoft.com/office/drawing/2014/main" id="{90AE571F-0608-4365-9FAF-E6131E0D90E3}"/>
                </a:ext>
              </a:extLst>
            </p:cNvPr>
            <p:cNvSpPr/>
            <p:nvPr/>
          </p:nvSpPr>
          <p:spPr>
            <a:xfrm>
              <a:off x="9694005" y="5957329"/>
              <a:ext cx="377264" cy="351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41" name="Shape 34211">
              <a:extLst>
                <a:ext uri="{FF2B5EF4-FFF2-40B4-BE49-F238E27FC236}">
                  <a16:creationId xmlns:a16="http://schemas.microsoft.com/office/drawing/2014/main" id="{7A337EA6-1B0F-4FEB-B815-A7D37105226D}"/>
                </a:ext>
              </a:extLst>
            </p:cNvPr>
            <p:cNvSpPr/>
            <p:nvPr/>
          </p:nvSpPr>
          <p:spPr>
            <a:xfrm>
              <a:off x="10312910" y="3971892"/>
              <a:ext cx="478390" cy="684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42" name="Shape 34212">
              <a:extLst>
                <a:ext uri="{FF2B5EF4-FFF2-40B4-BE49-F238E27FC236}">
                  <a16:creationId xmlns:a16="http://schemas.microsoft.com/office/drawing/2014/main" id="{49F6BD34-8591-4750-A813-E31BE08F589A}"/>
                </a:ext>
              </a:extLst>
            </p:cNvPr>
            <p:cNvSpPr/>
            <p:nvPr/>
          </p:nvSpPr>
          <p:spPr>
            <a:xfrm>
              <a:off x="9175496" y="3615262"/>
              <a:ext cx="674788" cy="478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43" name="Shape 34213">
              <a:extLst>
                <a:ext uri="{FF2B5EF4-FFF2-40B4-BE49-F238E27FC236}">
                  <a16:creationId xmlns:a16="http://schemas.microsoft.com/office/drawing/2014/main" id="{F847F461-7D06-4976-90E4-6FF5EDAFF115}"/>
                </a:ext>
              </a:extLst>
            </p:cNvPr>
            <p:cNvSpPr/>
            <p:nvPr/>
          </p:nvSpPr>
          <p:spPr>
            <a:xfrm>
              <a:off x="14822081" y="4439957"/>
              <a:ext cx="756136" cy="659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94" y="3457"/>
                  </a:moveTo>
                  <a:lnTo>
                    <a:pt x="148" y="16086"/>
                  </a:lnTo>
                  <a:lnTo>
                    <a:pt x="0" y="16165"/>
                  </a:lnTo>
                  <a:lnTo>
                    <a:pt x="1008" y="21600"/>
                  </a:lnTo>
                  <a:lnTo>
                    <a:pt x="10415" y="19280"/>
                  </a:lnTo>
                  <a:lnTo>
                    <a:pt x="10816" y="21443"/>
                  </a:lnTo>
                  <a:lnTo>
                    <a:pt x="12402" y="20369"/>
                  </a:lnTo>
                  <a:lnTo>
                    <a:pt x="14220" y="20613"/>
                  </a:lnTo>
                  <a:lnTo>
                    <a:pt x="13819" y="18450"/>
                  </a:lnTo>
                  <a:lnTo>
                    <a:pt x="17113" y="17634"/>
                  </a:lnTo>
                  <a:lnTo>
                    <a:pt x="17471" y="17546"/>
                  </a:lnTo>
                  <a:lnTo>
                    <a:pt x="21600" y="5952"/>
                  </a:lnTo>
                  <a:lnTo>
                    <a:pt x="20486" y="14"/>
                  </a:lnTo>
                  <a:cubicBezTo>
                    <a:pt x="20486" y="14"/>
                    <a:pt x="20484" y="0"/>
                    <a:pt x="20484" y="0"/>
                  </a:cubicBezTo>
                  <a:lnTo>
                    <a:pt x="6294" y="3457"/>
                  </a:lnTo>
                  <a:close/>
                  <a:moveTo>
                    <a:pt x="19860" y="1754"/>
                  </a:moveTo>
                  <a:cubicBezTo>
                    <a:pt x="19941" y="2188"/>
                    <a:pt x="20020" y="2621"/>
                    <a:pt x="20101" y="3055"/>
                  </a:cubicBezTo>
                  <a:cubicBezTo>
                    <a:pt x="20278" y="3996"/>
                    <a:pt x="20448" y="4934"/>
                    <a:pt x="20624" y="5875"/>
                  </a:cubicBezTo>
                  <a:lnTo>
                    <a:pt x="16762" y="16617"/>
                  </a:lnTo>
                  <a:lnTo>
                    <a:pt x="13623" y="17396"/>
                  </a:lnTo>
                  <a:lnTo>
                    <a:pt x="13219" y="15220"/>
                  </a:lnTo>
                  <a:cubicBezTo>
                    <a:pt x="13219" y="15220"/>
                    <a:pt x="9815" y="16049"/>
                    <a:pt x="9815" y="16049"/>
                  </a:cubicBezTo>
                  <a:lnTo>
                    <a:pt x="10222" y="18239"/>
                  </a:lnTo>
                  <a:lnTo>
                    <a:pt x="1723" y="20338"/>
                  </a:lnTo>
                  <a:lnTo>
                    <a:pt x="908" y="15944"/>
                  </a:lnTo>
                  <a:lnTo>
                    <a:pt x="16076" y="12248"/>
                  </a:lnTo>
                  <a:cubicBezTo>
                    <a:pt x="16076" y="12249"/>
                    <a:pt x="18931" y="4332"/>
                    <a:pt x="19860" y="175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44" name="Shape 34214">
              <a:extLst>
                <a:ext uri="{FF2B5EF4-FFF2-40B4-BE49-F238E27FC236}">
                  <a16:creationId xmlns:a16="http://schemas.microsoft.com/office/drawing/2014/main" id="{EAAC4FB4-F56C-4C4A-85E0-62E1718B31E5}"/>
                </a:ext>
              </a:extLst>
            </p:cNvPr>
            <p:cNvSpPr/>
            <p:nvPr/>
          </p:nvSpPr>
          <p:spPr>
            <a:xfrm>
              <a:off x="12406836" y="10620127"/>
              <a:ext cx="516758" cy="572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45" name="Shape 34215">
              <a:extLst>
                <a:ext uri="{FF2B5EF4-FFF2-40B4-BE49-F238E27FC236}">
                  <a16:creationId xmlns:a16="http://schemas.microsoft.com/office/drawing/2014/main" id="{591469D4-5BB5-4EFC-A6A3-38F3690E4697}"/>
                </a:ext>
              </a:extLst>
            </p:cNvPr>
            <p:cNvSpPr/>
            <p:nvPr/>
          </p:nvSpPr>
          <p:spPr>
            <a:xfrm>
              <a:off x="15192453" y="5780593"/>
              <a:ext cx="475406" cy="475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4657"/>
                  </a:moveTo>
                  <a:cubicBezTo>
                    <a:pt x="8670" y="14657"/>
                    <a:pt x="6943" y="12930"/>
                    <a:pt x="6943" y="10800"/>
                  </a:cubicBezTo>
                  <a:cubicBezTo>
                    <a:pt x="6943" y="8670"/>
                    <a:pt x="8670" y="6943"/>
                    <a:pt x="10800" y="6943"/>
                  </a:cubicBezTo>
                  <a:cubicBezTo>
                    <a:pt x="12930" y="6943"/>
                    <a:pt x="14657" y="8670"/>
                    <a:pt x="14657" y="10800"/>
                  </a:cubicBezTo>
                  <a:cubicBezTo>
                    <a:pt x="14657" y="12930"/>
                    <a:pt x="12930" y="14657"/>
                    <a:pt x="10800" y="14657"/>
                  </a:cubicBezTo>
                  <a:close/>
                  <a:moveTo>
                    <a:pt x="20016" y="9930"/>
                  </a:moveTo>
                  <a:cubicBezTo>
                    <a:pt x="21001" y="9522"/>
                    <a:pt x="21600" y="9257"/>
                    <a:pt x="21600" y="9257"/>
                  </a:cubicBezTo>
                  <a:lnTo>
                    <a:pt x="20829" y="6171"/>
                  </a:lnTo>
                  <a:cubicBezTo>
                    <a:pt x="20829" y="6171"/>
                    <a:pt x="20119" y="6283"/>
                    <a:pt x="18990" y="6492"/>
                  </a:cubicBezTo>
                  <a:cubicBezTo>
                    <a:pt x="18430" y="5424"/>
                    <a:pt x="17677" y="4501"/>
                    <a:pt x="16789" y="3749"/>
                  </a:cubicBezTo>
                  <a:cubicBezTo>
                    <a:pt x="17377" y="2418"/>
                    <a:pt x="17743" y="1543"/>
                    <a:pt x="17743" y="1543"/>
                  </a:cubicBezTo>
                  <a:lnTo>
                    <a:pt x="14657" y="0"/>
                  </a:lnTo>
                  <a:cubicBezTo>
                    <a:pt x="14657" y="0"/>
                    <a:pt x="14156" y="750"/>
                    <a:pt x="13405" y="1922"/>
                  </a:cubicBezTo>
                  <a:cubicBezTo>
                    <a:pt x="12297" y="1595"/>
                    <a:pt x="11120" y="1470"/>
                    <a:pt x="9929" y="1584"/>
                  </a:cubicBezTo>
                  <a:cubicBezTo>
                    <a:pt x="9522" y="599"/>
                    <a:pt x="9257" y="0"/>
                    <a:pt x="9257" y="0"/>
                  </a:cubicBezTo>
                  <a:lnTo>
                    <a:pt x="6171" y="771"/>
                  </a:lnTo>
                  <a:cubicBezTo>
                    <a:pt x="6171" y="771"/>
                    <a:pt x="6283" y="1481"/>
                    <a:pt x="6492" y="2610"/>
                  </a:cubicBezTo>
                  <a:cubicBezTo>
                    <a:pt x="5420" y="3172"/>
                    <a:pt x="4494" y="3929"/>
                    <a:pt x="3740" y="4821"/>
                  </a:cubicBezTo>
                  <a:cubicBezTo>
                    <a:pt x="2414" y="4227"/>
                    <a:pt x="1543" y="3857"/>
                    <a:pt x="1543" y="3857"/>
                  </a:cubicBezTo>
                  <a:lnTo>
                    <a:pt x="0" y="6943"/>
                  </a:lnTo>
                  <a:cubicBezTo>
                    <a:pt x="0" y="6943"/>
                    <a:pt x="748" y="7450"/>
                    <a:pt x="1919" y="8207"/>
                  </a:cubicBezTo>
                  <a:cubicBezTo>
                    <a:pt x="1595" y="9313"/>
                    <a:pt x="1471" y="10485"/>
                    <a:pt x="1584" y="11672"/>
                  </a:cubicBezTo>
                  <a:cubicBezTo>
                    <a:pt x="599" y="12078"/>
                    <a:pt x="0" y="12343"/>
                    <a:pt x="0" y="12343"/>
                  </a:cubicBezTo>
                  <a:lnTo>
                    <a:pt x="771" y="15429"/>
                  </a:lnTo>
                  <a:cubicBezTo>
                    <a:pt x="771" y="15429"/>
                    <a:pt x="1480" y="15317"/>
                    <a:pt x="2609" y="15107"/>
                  </a:cubicBezTo>
                  <a:cubicBezTo>
                    <a:pt x="3172" y="16179"/>
                    <a:pt x="3928" y="17106"/>
                    <a:pt x="4820" y="17860"/>
                  </a:cubicBezTo>
                  <a:cubicBezTo>
                    <a:pt x="4227" y="19186"/>
                    <a:pt x="3857" y="20057"/>
                    <a:pt x="3857" y="20057"/>
                  </a:cubicBezTo>
                  <a:lnTo>
                    <a:pt x="6943" y="21600"/>
                  </a:lnTo>
                  <a:cubicBezTo>
                    <a:pt x="6943" y="21600"/>
                    <a:pt x="7449" y="20852"/>
                    <a:pt x="8206" y="19681"/>
                  </a:cubicBezTo>
                  <a:cubicBezTo>
                    <a:pt x="9312" y="20005"/>
                    <a:pt x="10485" y="20129"/>
                    <a:pt x="11672" y="20016"/>
                  </a:cubicBezTo>
                  <a:cubicBezTo>
                    <a:pt x="12078" y="21001"/>
                    <a:pt x="12343" y="21600"/>
                    <a:pt x="12343" y="21600"/>
                  </a:cubicBezTo>
                  <a:lnTo>
                    <a:pt x="15429" y="20829"/>
                  </a:lnTo>
                  <a:cubicBezTo>
                    <a:pt x="15429" y="20829"/>
                    <a:pt x="15317" y="20120"/>
                    <a:pt x="15107" y="18991"/>
                  </a:cubicBezTo>
                  <a:cubicBezTo>
                    <a:pt x="16176" y="18431"/>
                    <a:pt x="17099" y="17676"/>
                    <a:pt x="17852" y="16788"/>
                  </a:cubicBezTo>
                  <a:cubicBezTo>
                    <a:pt x="19183" y="17377"/>
                    <a:pt x="20057" y="17743"/>
                    <a:pt x="20057" y="17743"/>
                  </a:cubicBezTo>
                  <a:lnTo>
                    <a:pt x="21600" y="14657"/>
                  </a:lnTo>
                  <a:cubicBezTo>
                    <a:pt x="21600" y="14657"/>
                    <a:pt x="20851" y="14156"/>
                    <a:pt x="19678" y="13405"/>
                  </a:cubicBezTo>
                  <a:cubicBezTo>
                    <a:pt x="20005" y="12296"/>
                    <a:pt x="20130" y="11120"/>
                    <a:pt x="20016" y="99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46" name="Shape 34216">
              <a:extLst>
                <a:ext uri="{FF2B5EF4-FFF2-40B4-BE49-F238E27FC236}">
                  <a16:creationId xmlns:a16="http://schemas.microsoft.com/office/drawing/2014/main" id="{CF566BBB-D51E-42D9-ACA4-4BC01D33480F}"/>
                </a:ext>
              </a:extLst>
            </p:cNvPr>
            <p:cNvSpPr/>
            <p:nvPr/>
          </p:nvSpPr>
          <p:spPr>
            <a:xfrm>
              <a:off x="11916931" y="8191128"/>
              <a:ext cx="792292" cy="544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29" y="10800"/>
                  </a:moveTo>
                  <a:lnTo>
                    <a:pt x="14850" y="5891"/>
                  </a:lnTo>
                  <a:lnTo>
                    <a:pt x="18865" y="5891"/>
                  </a:lnTo>
                  <a:lnTo>
                    <a:pt x="20250" y="10800"/>
                  </a:lnTo>
                  <a:lnTo>
                    <a:pt x="14829" y="10800"/>
                  </a:lnTo>
                  <a:close/>
                  <a:moveTo>
                    <a:pt x="20250" y="5564"/>
                  </a:moveTo>
                  <a:cubicBezTo>
                    <a:pt x="19879" y="3856"/>
                    <a:pt x="18900" y="3919"/>
                    <a:pt x="18900" y="3919"/>
                  </a:cubicBezTo>
                  <a:lnTo>
                    <a:pt x="13495" y="3919"/>
                  </a:lnTo>
                  <a:lnTo>
                    <a:pt x="13495" y="18655"/>
                  </a:lnTo>
                  <a:lnTo>
                    <a:pt x="15525" y="18655"/>
                  </a:lnTo>
                  <a:cubicBezTo>
                    <a:pt x="15527" y="14736"/>
                    <a:pt x="16734" y="14727"/>
                    <a:pt x="18225" y="14728"/>
                  </a:cubicBezTo>
                  <a:cubicBezTo>
                    <a:pt x="19716" y="14728"/>
                    <a:pt x="20918" y="14757"/>
                    <a:pt x="20924" y="18655"/>
                  </a:cubicBezTo>
                  <a:lnTo>
                    <a:pt x="21600" y="18655"/>
                  </a:lnTo>
                  <a:lnTo>
                    <a:pt x="21600" y="10817"/>
                  </a:lnTo>
                  <a:cubicBezTo>
                    <a:pt x="21600" y="10817"/>
                    <a:pt x="20621" y="7272"/>
                    <a:pt x="20250" y="5564"/>
                  </a:cubicBezTo>
                  <a:close/>
                  <a:moveTo>
                    <a:pt x="12690" y="1964"/>
                  </a:moveTo>
                  <a:lnTo>
                    <a:pt x="12690" y="18655"/>
                  </a:lnTo>
                  <a:lnTo>
                    <a:pt x="6750" y="18655"/>
                  </a:lnTo>
                  <a:cubicBezTo>
                    <a:pt x="6750" y="14728"/>
                    <a:pt x="5541" y="14728"/>
                    <a:pt x="4050" y="14728"/>
                  </a:cubicBezTo>
                  <a:cubicBezTo>
                    <a:pt x="2559" y="14728"/>
                    <a:pt x="1350" y="14728"/>
                    <a:pt x="1350" y="18655"/>
                  </a:cubicBezTo>
                  <a:lnTo>
                    <a:pt x="0" y="18655"/>
                  </a:lnTo>
                  <a:lnTo>
                    <a:pt x="0" y="1964"/>
                  </a:lnTo>
                  <a:cubicBezTo>
                    <a:pt x="0" y="1421"/>
                    <a:pt x="151" y="931"/>
                    <a:pt x="395" y="575"/>
                  </a:cubicBezTo>
                  <a:cubicBezTo>
                    <a:pt x="640" y="220"/>
                    <a:pt x="977" y="0"/>
                    <a:pt x="1350" y="0"/>
                  </a:cubicBezTo>
                  <a:lnTo>
                    <a:pt x="11340" y="0"/>
                  </a:lnTo>
                  <a:cubicBezTo>
                    <a:pt x="11713" y="0"/>
                    <a:pt x="12050" y="220"/>
                    <a:pt x="12295" y="575"/>
                  </a:cubicBezTo>
                  <a:cubicBezTo>
                    <a:pt x="12539" y="931"/>
                    <a:pt x="12690" y="1421"/>
                    <a:pt x="12690" y="1964"/>
                  </a:cubicBezTo>
                  <a:close/>
                  <a:moveTo>
                    <a:pt x="4050" y="19636"/>
                  </a:moveTo>
                  <a:cubicBezTo>
                    <a:pt x="3677" y="19636"/>
                    <a:pt x="3375" y="19197"/>
                    <a:pt x="3375" y="18655"/>
                  </a:cubicBezTo>
                  <a:cubicBezTo>
                    <a:pt x="3375" y="18112"/>
                    <a:pt x="3677" y="17673"/>
                    <a:pt x="4050" y="17673"/>
                  </a:cubicBezTo>
                  <a:cubicBezTo>
                    <a:pt x="4423" y="17673"/>
                    <a:pt x="4725" y="18112"/>
                    <a:pt x="4725" y="18655"/>
                  </a:cubicBezTo>
                  <a:cubicBezTo>
                    <a:pt x="4725" y="19197"/>
                    <a:pt x="4423" y="19636"/>
                    <a:pt x="4050" y="19636"/>
                  </a:cubicBezTo>
                  <a:close/>
                  <a:moveTo>
                    <a:pt x="4050" y="15709"/>
                  </a:moveTo>
                  <a:cubicBezTo>
                    <a:pt x="2932" y="15709"/>
                    <a:pt x="2025" y="17028"/>
                    <a:pt x="2025" y="18655"/>
                  </a:cubicBezTo>
                  <a:cubicBezTo>
                    <a:pt x="2025" y="20281"/>
                    <a:pt x="2932" y="21600"/>
                    <a:pt x="4050" y="21600"/>
                  </a:cubicBezTo>
                  <a:cubicBezTo>
                    <a:pt x="5168" y="21600"/>
                    <a:pt x="6075" y="20281"/>
                    <a:pt x="6075" y="18655"/>
                  </a:cubicBezTo>
                  <a:cubicBezTo>
                    <a:pt x="6075" y="17028"/>
                    <a:pt x="5168" y="15709"/>
                    <a:pt x="4050" y="15709"/>
                  </a:cubicBezTo>
                  <a:close/>
                  <a:moveTo>
                    <a:pt x="18225" y="19636"/>
                  </a:moveTo>
                  <a:cubicBezTo>
                    <a:pt x="17852" y="19636"/>
                    <a:pt x="17550" y="19197"/>
                    <a:pt x="17550" y="18655"/>
                  </a:cubicBezTo>
                  <a:cubicBezTo>
                    <a:pt x="17550" y="18112"/>
                    <a:pt x="17852" y="17673"/>
                    <a:pt x="18225" y="17673"/>
                  </a:cubicBezTo>
                  <a:cubicBezTo>
                    <a:pt x="18598" y="17673"/>
                    <a:pt x="18900" y="18112"/>
                    <a:pt x="18900" y="18655"/>
                  </a:cubicBezTo>
                  <a:cubicBezTo>
                    <a:pt x="18900" y="19197"/>
                    <a:pt x="18598" y="19636"/>
                    <a:pt x="18225" y="19636"/>
                  </a:cubicBezTo>
                  <a:close/>
                  <a:moveTo>
                    <a:pt x="18225" y="15709"/>
                  </a:moveTo>
                  <a:cubicBezTo>
                    <a:pt x="17107" y="15709"/>
                    <a:pt x="16200" y="17028"/>
                    <a:pt x="16200" y="18655"/>
                  </a:cubicBezTo>
                  <a:cubicBezTo>
                    <a:pt x="16200" y="20281"/>
                    <a:pt x="17107" y="21600"/>
                    <a:pt x="18225" y="21600"/>
                  </a:cubicBezTo>
                  <a:cubicBezTo>
                    <a:pt x="19343" y="21600"/>
                    <a:pt x="20250" y="20281"/>
                    <a:pt x="20250" y="18655"/>
                  </a:cubicBezTo>
                  <a:cubicBezTo>
                    <a:pt x="20250" y="17028"/>
                    <a:pt x="19343" y="15709"/>
                    <a:pt x="18225" y="1570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b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47" name="Shape 34217">
              <a:extLst>
                <a:ext uri="{FF2B5EF4-FFF2-40B4-BE49-F238E27FC236}">
                  <a16:creationId xmlns:a16="http://schemas.microsoft.com/office/drawing/2014/main" id="{7308485C-7E45-4751-ABFA-9F6CA27FBBFA}"/>
                </a:ext>
              </a:extLst>
            </p:cNvPr>
            <p:cNvSpPr/>
            <p:nvPr/>
          </p:nvSpPr>
          <p:spPr>
            <a:xfrm>
              <a:off x="12395335" y="3740451"/>
              <a:ext cx="693544" cy="915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extrusionOk="0">
                  <a:moveTo>
                    <a:pt x="16784" y="1264"/>
                  </a:moveTo>
                  <a:cubicBezTo>
                    <a:pt x="16363" y="1078"/>
                    <a:pt x="15824" y="1189"/>
                    <a:pt x="15581" y="1511"/>
                  </a:cubicBezTo>
                  <a:lnTo>
                    <a:pt x="14280" y="3236"/>
                  </a:lnTo>
                  <a:cubicBezTo>
                    <a:pt x="14867" y="3417"/>
                    <a:pt x="15381" y="3636"/>
                    <a:pt x="15831" y="3874"/>
                  </a:cubicBezTo>
                  <a:lnTo>
                    <a:pt x="17106" y="2185"/>
                  </a:lnTo>
                  <a:cubicBezTo>
                    <a:pt x="17349" y="1863"/>
                    <a:pt x="17205" y="1451"/>
                    <a:pt x="16784" y="1264"/>
                  </a:cubicBezTo>
                  <a:close/>
                  <a:moveTo>
                    <a:pt x="21233" y="4689"/>
                  </a:moveTo>
                  <a:cubicBezTo>
                    <a:pt x="20988" y="4366"/>
                    <a:pt x="20450" y="4256"/>
                    <a:pt x="20028" y="4442"/>
                  </a:cubicBezTo>
                  <a:lnTo>
                    <a:pt x="17841" y="5408"/>
                  </a:lnTo>
                  <a:cubicBezTo>
                    <a:pt x="18203" y="5799"/>
                    <a:pt x="18487" y="6197"/>
                    <a:pt x="18711" y="6581"/>
                  </a:cubicBezTo>
                  <a:lnTo>
                    <a:pt x="20909" y="5610"/>
                  </a:lnTo>
                  <a:cubicBezTo>
                    <a:pt x="21331" y="5423"/>
                    <a:pt x="21475" y="5012"/>
                    <a:pt x="21233" y="4689"/>
                  </a:cubicBezTo>
                  <a:close/>
                  <a:moveTo>
                    <a:pt x="1322" y="4393"/>
                  </a:moveTo>
                  <a:cubicBezTo>
                    <a:pt x="900" y="4207"/>
                    <a:pt x="362" y="4317"/>
                    <a:pt x="118" y="4640"/>
                  </a:cubicBezTo>
                  <a:cubicBezTo>
                    <a:pt x="-125" y="4963"/>
                    <a:pt x="19" y="5375"/>
                    <a:pt x="441" y="5561"/>
                  </a:cubicBezTo>
                  <a:lnTo>
                    <a:pt x="2633" y="6530"/>
                  </a:lnTo>
                  <a:cubicBezTo>
                    <a:pt x="2861" y="6146"/>
                    <a:pt x="3149" y="5751"/>
                    <a:pt x="3514" y="5362"/>
                  </a:cubicBezTo>
                  <a:cubicBezTo>
                    <a:pt x="3514" y="5362"/>
                    <a:pt x="1322" y="4393"/>
                    <a:pt x="1322" y="4393"/>
                  </a:cubicBezTo>
                  <a:close/>
                  <a:moveTo>
                    <a:pt x="5797" y="1483"/>
                  </a:moveTo>
                  <a:cubicBezTo>
                    <a:pt x="5553" y="1160"/>
                    <a:pt x="5015" y="1050"/>
                    <a:pt x="4593" y="1236"/>
                  </a:cubicBezTo>
                  <a:cubicBezTo>
                    <a:pt x="4173" y="1422"/>
                    <a:pt x="4029" y="1834"/>
                    <a:pt x="4272" y="2157"/>
                  </a:cubicBezTo>
                  <a:lnTo>
                    <a:pt x="5544" y="3843"/>
                  </a:lnTo>
                  <a:cubicBezTo>
                    <a:pt x="5997" y="3607"/>
                    <a:pt x="6514" y="3392"/>
                    <a:pt x="7103" y="3215"/>
                  </a:cubicBezTo>
                  <a:cubicBezTo>
                    <a:pt x="7103" y="3215"/>
                    <a:pt x="5797" y="1483"/>
                    <a:pt x="5797" y="1483"/>
                  </a:cubicBezTo>
                  <a:close/>
                  <a:moveTo>
                    <a:pt x="10693" y="0"/>
                  </a:moveTo>
                  <a:cubicBezTo>
                    <a:pt x="10208" y="0"/>
                    <a:pt x="9813" y="302"/>
                    <a:pt x="9813" y="674"/>
                  </a:cubicBezTo>
                  <a:lnTo>
                    <a:pt x="9813" y="2753"/>
                  </a:lnTo>
                  <a:cubicBezTo>
                    <a:pt x="10026" y="2740"/>
                    <a:pt x="11348" y="2744"/>
                    <a:pt x="11574" y="2758"/>
                  </a:cubicBezTo>
                  <a:lnTo>
                    <a:pt x="11574" y="674"/>
                  </a:lnTo>
                  <a:cubicBezTo>
                    <a:pt x="11574" y="302"/>
                    <a:pt x="11180" y="0"/>
                    <a:pt x="10693" y="0"/>
                  </a:cubicBezTo>
                  <a:close/>
                  <a:moveTo>
                    <a:pt x="18428" y="9068"/>
                  </a:moveTo>
                  <a:cubicBezTo>
                    <a:pt x="18228" y="7091"/>
                    <a:pt x="16423" y="3572"/>
                    <a:pt x="10662" y="3572"/>
                  </a:cubicBezTo>
                  <a:cubicBezTo>
                    <a:pt x="10661" y="3572"/>
                    <a:pt x="10660" y="3572"/>
                    <a:pt x="10659" y="3572"/>
                  </a:cubicBezTo>
                  <a:cubicBezTo>
                    <a:pt x="10658" y="3572"/>
                    <a:pt x="10658" y="3572"/>
                    <a:pt x="10657" y="3572"/>
                  </a:cubicBezTo>
                  <a:cubicBezTo>
                    <a:pt x="10656" y="3572"/>
                    <a:pt x="10655" y="3572"/>
                    <a:pt x="10655" y="3572"/>
                  </a:cubicBezTo>
                  <a:cubicBezTo>
                    <a:pt x="10654" y="3572"/>
                    <a:pt x="10653" y="3572"/>
                    <a:pt x="10652" y="3572"/>
                  </a:cubicBezTo>
                  <a:cubicBezTo>
                    <a:pt x="4890" y="3572"/>
                    <a:pt x="3086" y="7091"/>
                    <a:pt x="2886" y="9068"/>
                  </a:cubicBezTo>
                  <a:cubicBezTo>
                    <a:pt x="2715" y="10852"/>
                    <a:pt x="4327" y="12514"/>
                    <a:pt x="4510" y="12775"/>
                  </a:cubicBezTo>
                  <a:cubicBezTo>
                    <a:pt x="4810" y="13201"/>
                    <a:pt x="6695" y="14825"/>
                    <a:pt x="6762" y="15807"/>
                  </a:cubicBezTo>
                  <a:cubicBezTo>
                    <a:pt x="6855" y="17159"/>
                    <a:pt x="7070" y="17195"/>
                    <a:pt x="7930" y="17355"/>
                  </a:cubicBezTo>
                  <a:cubicBezTo>
                    <a:pt x="8807" y="17519"/>
                    <a:pt x="12507" y="17519"/>
                    <a:pt x="13383" y="17355"/>
                  </a:cubicBezTo>
                  <a:cubicBezTo>
                    <a:pt x="14243" y="17195"/>
                    <a:pt x="14459" y="17159"/>
                    <a:pt x="14552" y="15807"/>
                  </a:cubicBezTo>
                  <a:cubicBezTo>
                    <a:pt x="14619" y="14825"/>
                    <a:pt x="16504" y="13201"/>
                    <a:pt x="16803" y="12775"/>
                  </a:cubicBezTo>
                  <a:cubicBezTo>
                    <a:pt x="16987" y="12514"/>
                    <a:pt x="18599" y="10852"/>
                    <a:pt x="18428" y="9068"/>
                  </a:cubicBezTo>
                  <a:close/>
                  <a:moveTo>
                    <a:pt x="13756" y="19204"/>
                  </a:moveTo>
                  <a:cubicBezTo>
                    <a:pt x="13756" y="18991"/>
                    <a:pt x="13530" y="18817"/>
                    <a:pt x="13251" y="18817"/>
                  </a:cubicBezTo>
                  <a:lnTo>
                    <a:pt x="8063" y="18817"/>
                  </a:lnTo>
                  <a:cubicBezTo>
                    <a:pt x="7783" y="18817"/>
                    <a:pt x="7557" y="18991"/>
                    <a:pt x="7557" y="19204"/>
                  </a:cubicBezTo>
                  <a:lnTo>
                    <a:pt x="7557" y="19204"/>
                  </a:lnTo>
                  <a:cubicBezTo>
                    <a:pt x="7557" y="19418"/>
                    <a:pt x="7783" y="19591"/>
                    <a:pt x="8063" y="19591"/>
                  </a:cubicBezTo>
                  <a:lnTo>
                    <a:pt x="13251" y="19591"/>
                  </a:lnTo>
                  <a:cubicBezTo>
                    <a:pt x="13530" y="19591"/>
                    <a:pt x="13756" y="19418"/>
                    <a:pt x="13756" y="19204"/>
                  </a:cubicBezTo>
                  <a:cubicBezTo>
                    <a:pt x="13756" y="19204"/>
                    <a:pt x="13756" y="19204"/>
                    <a:pt x="13756" y="19204"/>
                  </a:cubicBezTo>
                  <a:close/>
                  <a:moveTo>
                    <a:pt x="13756" y="18147"/>
                  </a:moveTo>
                  <a:cubicBezTo>
                    <a:pt x="13756" y="17934"/>
                    <a:pt x="13530" y="17761"/>
                    <a:pt x="13251" y="17761"/>
                  </a:cubicBezTo>
                  <a:lnTo>
                    <a:pt x="8063" y="17761"/>
                  </a:lnTo>
                  <a:cubicBezTo>
                    <a:pt x="7783" y="17761"/>
                    <a:pt x="7557" y="17934"/>
                    <a:pt x="7557" y="18147"/>
                  </a:cubicBezTo>
                  <a:lnTo>
                    <a:pt x="7557" y="18147"/>
                  </a:lnTo>
                  <a:cubicBezTo>
                    <a:pt x="7557" y="18361"/>
                    <a:pt x="7783" y="18535"/>
                    <a:pt x="8063" y="18535"/>
                  </a:cubicBezTo>
                  <a:lnTo>
                    <a:pt x="13251" y="18535"/>
                  </a:lnTo>
                  <a:cubicBezTo>
                    <a:pt x="13530" y="18535"/>
                    <a:pt x="13756" y="18361"/>
                    <a:pt x="13756" y="18147"/>
                  </a:cubicBezTo>
                  <a:cubicBezTo>
                    <a:pt x="13756" y="18147"/>
                    <a:pt x="13756" y="18147"/>
                    <a:pt x="13756" y="18147"/>
                  </a:cubicBezTo>
                  <a:close/>
                  <a:moveTo>
                    <a:pt x="8400" y="19874"/>
                  </a:moveTo>
                  <a:lnTo>
                    <a:pt x="12913" y="19874"/>
                  </a:lnTo>
                  <a:cubicBezTo>
                    <a:pt x="12913" y="20827"/>
                    <a:pt x="11903" y="21600"/>
                    <a:pt x="10657" y="21600"/>
                  </a:cubicBezTo>
                  <a:cubicBezTo>
                    <a:pt x="9411" y="21600"/>
                    <a:pt x="8400" y="20827"/>
                    <a:pt x="8400" y="1987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48" name="Shape 34218">
              <a:extLst>
                <a:ext uri="{FF2B5EF4-FFF2-40B4-BE49-F238E27FC236}">
                  <a16:creationId xmlns:a16="http://schemas.microsoft.com/office/drawing/2014/main" id="{8D1160F8-8962-4EAC-802F-21BE72EB75F7}"/>
                </a:ext>
              </a:extLst>
            </p:cNvPr>
            <p:cNvSpPr/>
            <p:nvPr/>
          </p:nvSpPr>
          <p:spPr>
            <a:xfrm>
              <a:off x="11932702" y="12638103"/>
              <a:ext cx="408708" cy="303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85" y="8532"/>
                  </a:moveTo>
                  <a:lnTo>
                    <a:pt x="17837" y="8637"/>
                  </a:lnTo>
                  <a:lnTo>
                    <a:pt x="17837" y="12781"/>
                  </a:lnTo>
                  <a:cubicBezTo>
                    <a:pt x="17837" y="13798"/>
                    <a:pt x="17539" y="14723"/>
                    <a:pt x="17049" y="15392"/>
                  </a:cubicBezTo>
                  <a:cubicBezTo>
                    <a:pt x="16550" y="16075"/>
                    <a:pt x="15855" y="16492"/>
                    <a:pt x="15079" y="16478"/>
                  </a:cubicBezTo>
                  <a:lnTo>
                    <a:pt x="9158" y="16478"/>
                  </a:lnTo>
                  <a:lnTo>
                    <a:pt x="9158" y="17810"/>
                  </a:lnTo>
                  <a:cubicBezTo>
                    <a:pt x="9158" y="18368"/>
                    <a:pt x="9328" y="18874"/>
                    <a:pt x="9602" y="19240"/>
                  </a:cubicBezTo>
                  <a:cubicBezTo>
                    <a:pt x="9876" y="19606"/>
                    <a:pt x="10255" y="19832"/>
                    <a:pt x="10673" y="19832"/>
                  </a:cubicBezTo>
                  <a:lnTo>
                    <a:pt x="16728" y="19832"/>
                  </a:lnTo>
                  <a:lnTo>
                    <a:pt x="19181" y="21600"/>
                  </a:lnTo>
                  <a:lnTo>
                    <a:pt x="19181" y="19832"/>
                  </a:lnTo>
                  <a:lnTo>
                    <a:pt x="20085" y="19832"/>
                  </a:lnTo>
                  <a:cubicBezTo>
                    <a:pt x="20503" y="19832"/>
                    <a:pt x="20882" y="19606"/>
                    <a:pt x="21156" y="19240"/>
                  </a:cubicBezTo>
                  <a:cubicBezTo>
                    <a:pt x="21430" y="18874"/>
                    <a:pt x="21600" y="18368"/>
                    <a:pt x="21600" y="17810"/>
                  </a:cubicBezTo>
                  <a:lnTo>
                    <a:pt x="21600" y="10554"/>
                  </a:lnTo>
                  <a:cubicBezTo>
                    <a:pt x="21600" y="9996"/>
                    <a:pt x="21430" y="9490"/>
                    <a:pt x="21156" y="9125"/>
                  </a:cubicBezTo>
                  <a:cubicBezTo>
                    <a:pt x="20882" y="8759"/>
                    <a:pt x="20503" y="8532"/>
                    <a:pt x="20085" y="8532"/>
                  </a:cubicBezTo>
                  <a:close/>
                  <a:moveTo>
                    <a:pt x="6912" y="15450"/>
                  </a:moveTo>
                  <a:lnTo>
                    <a:pt x="6689" y="15450"/>
                  </a:lnTo>
                  <a:lnTo>
                    <a:pt x="2592" y="18372"/>
                  </a:lnTo>
                  <a:lnTo>
                    <a:pt x="2592" y="15450"/>
                  </a:lnTo>
                  <a:lnTo>
                    <a:pt x="2074" y="15450"/>
                  </a:lnTo>
                  <a:cubicBezTo>
                    <a:pt x="1501" y="15450"/>
                    <a:pt x="983" y="15141"/>
                    <a:pt x="607" y="14640"/>
                  </a:cubicBezTo>
                  <a:cubicBezTo>
                    <a:pt x="232" y="14139"/>
                    <a:pt x="0" y="13447"/>
                    <a:pt x="0" y="12683"/>
                  </a:cubicBezTo>
                  <a:lnTo>
                    <a:pt x="0" y="2767"/>
                  </a:lnTo>
                  <a:cubicBezTo>
                    <a:pt x="0" y="2003"/>
                    <a:pt x="232" y="1311"/>
                    <a:pt x="607" y="811"/>
                  </a:cubicBezTo>
                  <a:cubicBezTo>
                    <a:pt x="983" y="310"/>
                    <a:pt x="1501" y="0"/>
                    <a:pt x="2074" y="0"/>
                  </a:cubicBezTo>
                  <a:lnTo>
                    <a:pt x="15034" y="0"/>
                  </a:lnTo>
                  <a:cubicBezTo>
                    <a:pt x="15606" y="0"/>
                    <a:pt x="16125" y="310"/>
                    <a:pt x="16500" y="811"/>
                  </a:cubicBezTo>
                  <a:cubicBezTo>
                    <a:pt x="16875" y="1311"/>
                    <a:pt x="17107" y="2003"/>
                    <a:pt x="17107" y="2767"/>
                  </a:cubicBezTo>
                  <a:lnTo>
                    <a:pt x="17107" y="4381"/>
                  </a:lnTo>
                  <a:lnTo>
                    <a:pt x="17107" y="8532"/>
                  </a:lnTo>
                  <a:lnTo>
                    <a:pt x="17107" y="12676"/>
                  </a:lnTo>
                  <a:cubicBezTo>
                    <a:pt x="17107" y="13441"/>
                    <a:pt x="16886" y="14134"/>
                    <a:pt x="16522" y="14637"/>
                  </a:cubicBezTo>
                  <a:cubicBezTo>
                    <a:pt x="16159" y="15139"/>
                    <a:pt x="15651" y="15450"/>
                    <a:pt x="15079" y="15450"/>
                  </a:cubicBezTo>
                  <a:lnTo>
                    <a:pt x="9158" y="15450"/>
                  </a:lnTo>
                  <a:lnTo>
                    <a:pt x="6912" y="154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49" name="Shape 34219">
              <a:extLst>
                <a:ext uri="{FF2B5EF4-FFF2-40B4-BE49-F238E27FC236}">
                  <a16:creationId xmlns:a16="http://schemas.microsoft.com/office/drawing/2014/main" id="{6321E5DD-49A3-42CE-A3D0-9A4A5CBF2E9A}"/>
                </a:ext>
              </a:extLst>
            </p:cNvPr>
            <p:cNvSpPr/>
            <p:nvPr/>
          </p:nvSpPr>
          <p:spPr>
            <a:xfrm>
              <a:off x="11196245" y="10659511"/>
              <a:ext cx="389798" cy="47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1" y="0"/>
                  </a:moveTo>
                  <a:cubicBezTo>
                    <a:pt x="372" y="0"/>
                    <a:pt x="0" y="302"/>
                    <a:pt x="0" y="675"/>
                  </a:cubicBezTo>
                  <a:cubicBezTo>
                    <a:pt x="0" y="1048"/>
                    <a:pt x="372" y="1350"/>
                    <a:pt x="831" y="1350"/>
                  </a:cubicBezTo>
                  <a:lnTo>
                    <a:pt x="20769" y="1350"/>
                  </a:lnTo>
                  <a:cubicBezTo>
                    <a:pt x="21228" y="1350"/>
                    <a:pt x="21600" y="1048"/>
                    <a:pt x="21600" y="675"/>
                  </a:cubicBezTo>
                  <a:cubicBezTo>
                    <a:pt x="21600" y="302"/>
                    <a:pt x="21228" y="0"/>
                    <a:pt x="20769" y="0"/>
                  </a:cubicBezTo>
                  <a:lnTo>
                    <a:pt x="831" y="0"/>
                  </a:lnTo>
                  <a:close/>
                  <a:moveTo>
                    <a:pt x="831" y="2025"/>
                  </a:moveTo>
                  <a:lnTo>
                    <a:pt x="831" y="15525"/>
                  </a:lnTo>
                  <a:cubicBezTo>
                    <a:pt x="831" y="15525"/>
                    <a:pt x="20769" y="15525"/>
                    <a:pt x="20769" y="15525"/>
                  </a:cubicBezTo>
                  <a:lnTo>
                    <a:pt x="20769" y="2025"/>
                  </a:lnTo>
                  <a:lnTo>
                    <a:pt x="831" y="2025"/>
                  </a:lnTo>
                  <a:close/>
                  <a:moveTo>
                    <a:pt x="15785" y="4050"/>
                  </a:moveTo>
                  <a:lnTo>
                    <a:pt x="18277" y="4050"/>
                  </a:lnTo>
                  <a:cubicBezTo>
                    <a:pt x="18277" y="4050"/>
                    <a:pt x="18277" y="13500"/>
                    <a:pt x="18277" y="13500"/>
                  </a:cubicBezTo>
                  <a:lnTo>
                    <a:pt x="15785" y="13500"/>
                  </a:lnTo>
                  <a:lnTo>
                    <a:pt x="15785" y="4050"/>
                  </a:lnTo>
                  <a:close/>
                  <a:moveTo>
                    <a:pt x="7477" y="6750"/>
                  </a:moveTo>
                  <a:lnTo>
                    <a:pt x="9969" y="6750"/>
                  </a:lnTo>
                  <a:cubicBezTo>
                    <a:pt x="9969" y="6750"/>
                    <a:pt x="9969" y="13500"/>
                    <a:pt x="9969" y="13500"/>
                  </a:cubicBezTo>
                  <a:lnTo>
                    <a:pt x="7477" y="13500"/>
                  </a:lnTo>
                  <a:lnTo>
                    <a:pt x="7477" y="6750"/>
                  </a:lnTo>
                  <a:close/>
                  <a:moveTo>
                    <a:pt x="11631" y="8775"/>
                  </a:moveTo>
                  <a:lnTo>
                    <a:pt x="14123" y="8775"/>
                  </a:lnTo>
                  <a:cubicBezTo>
                    <a:pt x="14123" y="8775"/>
                    <a:pt x="14123" y="13500"/>
                    <a:pt x="14123" y="13500"/>
                  </a:cubicBezTo>
                  <a:lnTo>
                    <a:pt x="11631" y="13500"/>
                  </a:lnTo>
                  <a:lnTo>
                    <a:pt x="11631" y="8775"/>
                  </a:lnTo>
                  <a:close/>
                  <a:moveTo>
                    <a:pt x="3323" y="10800"/>
                  </a:moveTo>
                  <a:lnTo>
                    <a:pt x="5815" y="10800"/>
                  </a:lnTo>
                  <a:cubicBezTo>
                    <a:pt x="5815" y="10800"/>
                    <a:pt x="5815" y="13500"/>
                    <a:pt x="5815" y="13500"/>
                  </a:cubicBezTo>
                  <a:lnTo>
                    <a:pt x="3323" y="13500"/>
                  </a:lnTo>
                  <a:lnTo>
                    <a:pt x="3323" y="10800"/>
                  </a:lnTo>
                  <a:close/>
                  <a:moveTo>
                    <a:pt x="3323" y="16200"/>
                  </a:moveTo>
                  <a:lnTo>
                    <a:pt x="1662" y="21600"/>
                  </a:lnTo>
                  <a:lnTo>
                    <a:pt x="3323" y="21600"/>
                  </a:lnTo>
                  <a:lnTo>
                    <a:pt x="4985" y="16200"/>
                  </a:lnTo>
                  <a:cubicBezTo>
                    <a:pt x="4985" y="16200"/>
                    <a:pt x="3323" y="16200"/>
                    <a:pt x="3323" y="16200"/>
                  </a:cubicBezTo>
                  <a:close/>
                  <a:moveTo>
                    <a:pt x="9969" y="16200"/>
                  </a:moveTo>
                  <a:lnTo>
                    <a:pt x="9969" y="21600"/>
                  </a:lnTo>
                  <a:lnTo>
                    <a:pt x="11615" y="21600"/>
                  </a:lnTo>
                  <a:cubicBezTo>
                    <a:pt x="11615" y="21600"/>
                    <a:pt x="11631" y="16200"/>
                    <a:pt x="11631" y="16200"/>
                  </a:cubicBezTo>
                  <a:lnTo>
                    <a:pt x="9969" y="16200"/>
                  </a:lnTo>
                  <a:close/>
                  <a:moveTo>
                    <a:pt x="16615" y="16200"/>
                  </a:moveTo>
                  <a:lnTo>
                    <a:pt x="18277" y="21600"/>
                  </a:lnTo>
                  <a:lnTo>
                    <a:pt x="19938" y="21600"/>
                  </a:lnTo>
                  <a:cubicBezTo>
                    <a:pt x="19938" y="21600"/>
                    <a:pt x="18277" y="16200"/>
                    <a:pt x="18277" y="16200"/>
                  </a:cubicBezTo>
                  <a:lnTo>
                    <a:pt x="16615" y="162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50" name="Shape 34220">
              <a:extLst>
                <a:ext uri="{FF2B5EF4-FFF2-40B4-BE49-F238E27FC236}">
                  <a16:creationId xmlns:a16="http://schemas.microsoft.com/office/drawing/2014/main" id="{7E692221-B09D-4FFF-A290-0EE0128E4B6C}"/>
                </a:ext>
              </a:extLst>
            </p:cNvPr>
            <p:cNvSpPr/>
            <p:nvPr/>
          </p:nvSpPr>
          <p:spPr>
            <a:xfrm>
              <a:off x="12966575" y="6806559"/>
              <a:ext cx="589416" cy="778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extrusionOk="0">
                  <a:moveTo>
                    <a:pt x="16784" y="1264"/>
                  </a:moveTo>
                  <a:cubicBezTo>
                    <a:pt x="16363" y="1078"/>
                    <a:pt x="15824" y="1189"/>
                    <a:pt x="15581" y="1511"/>
                  </a:cubicBezTo>
                  <a:lnTo>
                    <a:pt x="14280" y="3236"/>
                  </a:lnTo>
                  <a:cubicBezTo>
                    <a:pt x="14867" y="3417"/>
                    <a:pt x="15381" y="3636"/>
                    <a:pt x="15831" y="3874"/>
                  </a:cubicBezTo>
                  <a:lnTo>
                    <a:pt x="17106" y="2185"/>
                  </a:lnTo>
                  <a:cubicBezTo>
                    <a:pt x="17349" y="1863"/>
                    <a:pt x="17205" y="1451"/>
                    <a:pt x="16784" y="1264"/>
                  </a:cubicBezTo>
                  <a:close/>
                  <a:moveTo>
                    <a:pt x="21233" y="4689"/>
                  </a:moveTo>
                  <a:cubicBezTo>
                    <a:pt x="20988" y="4366"/>
                    <a:pt x="20450" y="4256"/>
                    <a:pt x="20028" y="4442"/>
                  </a:cubicBezTo>
                  <a:lnTo>
                    <a:pt x="17841" y="5408"/>
                  </a:lnTo>
                  <a:cubicBezTo>
                    <a:pt x="18203" y="5799"/>
                    <a:pt x="18487" y="6197"/>
                    <a:pt x="18711" y="6581"/>
                  </a:cubicBezTo>
                  <a:lnTo>
                    <a:pt x="20909" y="5610"/>
                  </a:lnTo>
                  <a:cubicBezTo>
                    <a:pt x="21331" y="5423"/>
                    <a:pt x="21475" y="5012"/>
                    <a:pt x="21233" y="4689"/>
                  </a:cubicBezTo>
                  <a:close/>
                  <a:moveTo>
                    <a:pt x="1322" y="4393"/>
                  </a:moveTo>
                  <a:cubicBezTo>
                    <a:pt x="900" y="4207"/>
                    <a:pt x="362" y="4317"/>
                    <a:pt x="118" y="4640"/>
                  </a:cubicBezTo>
                  <a:cubicBezTo>
                    <a:pt x="-125" y="4963"/>
                    <a:pt x="19" y="5375"/>
                    <a:pt x="441" y="5561"/>
                  </a:cubicBezTo>
                  <a:lnTo>
                    <a:pt x="2633" y="6530"/>
                  </a:lnTo>
                  <a:cubicBezTo>
                    <a:pt x="2861" y="6146"/>
                    <a:pt x="3149" y="5751"/>
                    <a:pt x="3514" y="5362"/>
                  </a:cubicBezTo>
                  <a:cubicBezTo>
                    <a:pt x="3514" y="5362"/>
                    <a:pt x="1322" y="4393"/>
                    <a:pt x="1322" y="4393"/>
                  </a:cubicBezTo>
                  <a:close/>
                  <a:moveTo>
                    <a:pt x="5797" y="1483"/>
                  </a:moveTo>
                  <a:cubicBezTo>
                    <a:pt x="5553" y="1160"/>
                    <a:pt x="5015" y="1050"/>
                    <a:pt x="4593" y="1236"/>
                  </a:cubicBezTo>
                  <a:cubicBezTo>
                    <a:pt x="4173" y="1422"/>
                    <a:pt x="4029" y="1834"/>
                    <a:pt x="4272" y="2157"/>
                  </a:cubicBezTo>
                  <a:lnTo>
                    <a:pt x="5544" y="3843"/>
                  </a:lnTo>
                  <a:cubicBezTo>
                    <a:pt x="5997" y="3607"/>
                    <a:pt x="6514" y="3392"/>
                    <a:pt x="7103" y="3215"/>
                  </a:cubicBezTo>
                  <a:cubicBezTo>
                    <a:pt x="7103" y="3215"/>
                    <a:pt x="5797" y="1483"/>
                    <a:pt x="5797" y="1483"/>
                  </a:cubicBezTo>
                  <a:close/>
                  <a:moveTo>
                    <a:pt x="10693" y="0"/>
                  </a:moveTo>
                  <a:cubicBezTo>
                    <a:pt x="10208" y="0"/>
                    <a:pt x="9813" y="302"/>
                    <a:pt x="9813" y="674"/>
                  </a:cubicBezTo>
                  <a:lnTo>
                    <a:pt x="9813" y="2753"/>
                  </a:lnTo>
                  <a:cubicBezTo>
                    <a:pt x="10026" y="2740"/>
                    <a:pt x="11348" y="2744"/>
                    <a:pt x="11574" y="2758"/>
                  </a:cubicBezTo>
                  <a:lnTo>
                    <a:pt x="11574" y="674"/>
                  </a:lnTo>
                  <a:cubicBezTo>
                    <a:pt x="11574" y="302"/>
                    <a:pt x="11180" y="0"/>
                    <a:pt x="10693" y="0"/>
                  </a:cubicBezTo>
                  <a:close/>
                  <a:moveTo>
                    <a:pt x="18428" y="9068"/>
                  </a:moveTo>
                  <a:cubicBezTo>
                    <a:pt x="18228" y="7091"/>
                    <a:pt x="16423" y="3572"/>
                    <a:pt x="10662" y="3572"/>
                  </a:cubicBezTo>
                  <a:cubicBezTo>
                    <a:pt x="10661" y="3572"/>
                    <a:pt x="10660" y="3572"/>
                    <a:pt x="10659" y="3572"/>
                  </a:cubicBezTo>
                  <a:cubicBezTo>
                    <a:pt x="10658" y="3572"/>
                    <a:pt x="10658" y="3572"/>
                    <a:pt x="10657" y="3572"/>
                  </a:cubicBezTo>
                  <a:cubicBezTo>
                    <a:pt x="10656" y="3572"/>
                    <a:pt x="10655" y="3572"/>
                    <a:pt x="10655" y="3572"/>
                  </a:cubicBezTo>
                  <a:cubicBezTo>
                    <a:pt x="10654" y="3572"/>
                    <a:pt x="10653" y="3572"/>
                    <a:pt x="10652" y="3572"/>
                  </a:cubicBezTo>
                  <a:cubicBezTo>
                    <a:pt x="4890" y="3572"/>
                    <a:pt x="3086" y="7091"/>
                    <a:pt x="2886" y="9068"/>
                  </a:cubicBezTo>
                  <a:cubicBezTo>
                    <a:pt x="2715" y="10852"/>
                    <a:pt x="4327" y="12514"/>
                    <a:pt x="4510" y="12775"/>
                  </a:cubicBezTo>
                  <a:cubicBezTo>
                    <a:pt x="4810" y="13201"/>
                    <a:pt x="6695" y="14825"/>
                    <a:pt x="6762" y="15807"/>
                  </a:cubicBezTo>
                  <a:cubicBezTo>
                    <a:pt x="6855" y="17159"/>
                    <a:pt x="7070" y="17195"/>
                    <a:pt x="7930" y="17355"/>
                  </a:cubicBezTo>
                  <a:cubicBezTo>
                    <a:pt x="8807" y="17519"/>
                    <a:pt x="12507" y="17519"/>
                    <a:pt x="13383" y="17355"/>
                  </a:cubicBezTo>
                  <a:cubicBezTo>
                    <a:pt x="14243" y="17195"/>
                    <a:pt x="14459" y="17159"/>
                    <a:pt x="14552" y="15807"/>
                  </a:cubicBezTo>
                  <a:cubicBezTo>
                    <a:pt x="14619" y="14825"/>
                    <a:pt x="16504" y="13201"/>
                    <a:pt x="16803" y="12775"/>
                  </a:cubicBezTo>
                  <a:cubicBezTo>
                    <a:pt x="16987" y="12514"/>
                    <a:pt x="18599" y="10852"/>
                    <a:pt x="18428" y="9068"/>
                  </a:cubicBezTo>
                  <a:close/>
                  <a:moveTo>
                    <a:pt x="13756" y="19204"/>
                  </a:moveTo>
                  <a:cubicBezTo>
                    <a:pt x="13756" y="18991"/>
                    <a:pt x="13530" y="18817"/>
                    <a:pt x="13251" y="18817"/>
                  </a:cubicBezTo>
                  <a:lnTo>
                    <a:pt x="8063" y="18817"/>
                  </a:lnTo>
                  <a:cubicBezTo>
                    <a:pt x="7783" y="18817"/>
                    <a:pt x="7557" y="18991"/>
                    <a:pt x="7557" y="19204"/>
                  </a:cubicBezTo>
                  <a:lnTo>
                    <a:pt x="7557" y="19204"/>
                  </a:lnTo>
                  <a:cubicBezTo>
                    <a:pt x="7557" y="19418"/>
                    <a:pt x="7783" y="19591"/>
                    <a:pt x="8063" y="19591"/>
                  </a:cubicBezTo>
                  <a:lnTo>
                    <a:pt x="13251" y="19591"/>
                  </a:lnTo>
                  <a:cubicBezTo>
                    <a:pt x="13530" y="19591"/>
                    <a:pt x="13756" y="19418"/>
                    <a:pt x="13756" y="19204"/>
                  </a:cubicBezTo>
                  <a:cubicBezTo>
                    <a:pt x="13756" y="19204"/>
                    <a:pt x="13756" y="19204"/>
                    <a:pt x="13756" y="19204"/>
                  </a:cubicBezTo>
                  <a:close/>
                  <a:moveTo>
                    <a:pt x="13756" y="18147"/>
                  </a:moveTo>
                  <a:cubicBezTo>
                    <a:pt x="13756" y="17934"/>
                    <a:pt x="13530" y="17761"/>
                    <a:pt x="13251" y="17761"/>
                  </a:cubicBezTo>
                  <a:lnTo>
                    <a:pt x="8063" y="17761"/>
                  </a:lnTo>
                  <a:cubicBezTo>
                    <a:pt x="7783" y="17761"/>
                    <a:pt x="7557" y="17934"/>
                    <a:pt x="7557" y="18147"/>
                  </a:cubicBezTo>
                  <a:lnTo>
                    <a:pt x="7557" y="18147"/>
                  </a:lnTo>
                  <a:cubicBezTo>
                    <a:pt x="7557" y="18361"/>
                    <a:pt x="7783" y="18535"/>
                    <a:pt x="8063" y="18535"/>
                  </a:cubicBezTo>
                  <a:lnTo>
                    <a:pt x="13251" y="18535"/>
                  </a:lnTo>
                  <a:cubicBezTo>
                    <a:pt x="13530" y="18535"/>
                    <a:pt x="13756" y="18361"/>
                    <a:pt x="13756" y="18147"/>
                  </a:cubicBezTo>
                  <a:cubicBezTo>
                    <a:pt x="13756" y="18147"/>
                    <a:pt x="13756" y="18147"/>
                    <a:pt x="13756" y="18147"/>
                  </a:cubicBezTo>
                  <a:close/>
                  <a:moveTo>
                    <a:pt x="8400" y="19874"/>
                  </a:moveTo>
                  <a:lnTo>
                    <a:pt x="12913" y="19874"/>
                  </a:lnTo>
                  <a:cubicBezTo>
                    <a:pt x="12913" y="20827"/>
                    <a:pt x="11903" y="21600"/>
                    <a:pt x="10657" y="21600"/>
                  </a:cubicBezTo>
                  <a:cubicBezTo>
                    <a:pt x="9411" y="21600"/>
                    <a:pt x="8400" y="20827"/>
                    <a:pt x="8400" y="1987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51" name="Shape 34221">
              <a:extLst>
                <a:ext uri="{FF2B5EF4-FFF2-40B4-BE49-F238E27FC236}">
                  <a16:creationId xmlns:a16="http://schemas.microsoft.com/office/drawing/2014/main" id="{6D4CF669-D0E2-406B-9571-1DE8ACC65DEC}"/>
                </a:ext>
              </a:extLst>
            </p:cNvPr>
            <p:cNvSpPr/>
            <p:nvPr/>
          </p:nvSpPr>
          <p:spPr>
            <a:xfrm>
              <a:off x="11922329" y="9268053"/>
              <a:ext cx="476450" cy="62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extrusionOk="0">
                  <a:moveTo>
                    <a:pt x="16784" y="1264"/>
                  </a:moveTo>
                  <a:cubicBezTo>
                    <a:pt x="16363" y="1078"/>
                    <a:pt x="15824" y="1189"/>
                    <a:pt x="15581" y="1511"/>
                  </a:cubicBezTo>
                  <a:lnTo>
                    <a:pt x="14280" y="3236"/>
                  </a:lnTo>
                  <a:cubicBezTo>
                    <a:pt x="14867" y="3417"/>
                    <a:pt x="15381" y="3636"/>
                    <a:pt x="15831" y="3874"/>
                  </a:cubicBezTo>
                  <a:lnTo>
                    <a:pt x="17106" y="2185"/>
                  </a:lnTo>
                  <a:cubicBezTo>
                    <a:pt x="17349" y="1863"/>
                    <a:pt x="17205" y="1451"/>
                    <a:pt x="16784" y="1264"/>
                  </a:cubicBezTo>
                  <a:close/>
                  <a:moveTo>
                    <a:pt x="21233" y="4689"/>
                  </a:moveTo>
                  <a:cubicBezTo>
                    <a:pt x="20988" y="4366"/>
                    <a:pt x="20450" y="4256"/>
                    <a:pt x="20028" y="4442"/>
                  </a:cubicBezTo>
                  <a:lnTo>
                    <a:pt x="17841" y="5408"/>
                  </a:lnTo>
                  <a:cubicBezTo>
                    <a:pt x="18203" y="5799"/>
                    <a:pt x="18487" y="6197"/>
                    <a:pt x="18711" y="6581"/>
                  </a:cubicBezTo>
                  <a:lnTo>
                    <a:pt x="20909" y="5610"/>
                  </a:lnTo>
                  <a:cubicBezTo>
                    <a:pt x="21331" y="5423"/>
                    <a:pt x="21475" y="5012"/>
                    <a:pt x="21233" y="4689"/>
                  </a:cubicBezTo>
                  <a:close/>
                  <a:moveTo>
                    <a:pt x="1322" y="4393"/>
                  </a:moveTo>
                  <a:cubicBezTo>
                    <a:pt x="900" y="4207"/>
                    <a:pt x="362" y="4317"/>
                    <a:pt x="118" y="4640"/>
                  </a:cubicBezTo>
                  <a:cubicBezTo>
                    <a:pt x="-125" y="4963"/>
                    <a:pt x="19" y="5375"/>
                    <a:pt x="441" y="5561"/>
                  </a:cubicBezTo>
                  <a:lnTo>
                    <a:pt x="2633" y="6530"/>
                  </a:lnTo>
                  <a:cubicBezTo>
                    <a:pt x="2861" y="6146"/>
                    <a:pt x="3149" y="5751"/>
                    <a:pt x="3514" y="5362"/>
                  </a:cubicBezTo>
                  <a:cubicBezTo>
                    <a:pt x="3514" y="5362"/>
                    <a:pt x="1322" y="4393"/>
                    <a:pt x="1322" y="4393"/>
                  </a:cubicBezTo>
                  <a:close/>
                  <a:moveTo>
                    <a:pt x="5797" y="1483"/>
                  </a:moveTo>
                  <a:cubicBezTo>
                    <a:pt x="5553" y="1160"/>
                    <a:pt x="5015" y="1050"/>
                    <a:pt x="4593" y="1236"/>
                  </a:cubicBezTo>
                  <a:cubicBezTo>
                    <a:pt x="4173" y="1422"/>
                    <a:pt x="4029" y="1834"/>
                    <a:pt x="4272" y="2157"/>
                  </a:cubicBezTo>
                  <a:lnTo>
                    <a:pt x="5544" y="3843"/>
                  </a:lnTo>
                  <a:cubicBezTo>
                    <a:pt x="5997" y="3607"/>
                    <a:pt x="6514" y="3392"/>
                    <a:pt x="7103" y="3215"/>
                  </a:cubicBezTo>
                  <a:cubicBezTo>
                    <a:pt x="7103" y="3215"/>
                    <a:pt x="5797" y="1483"/>
                    <a:pt x="5797" y="1483"/>
                  </a:cubicBezTo>
                  <a:close/>
                  <a:moveTo>
                    <a:pt x="10693" y="0"/>
                  </a:moveTo>
                  <a:cubicBezTo>
                    <a:pt x="10208" y="0"/>
                    <a:pt x="9813" y="302"/>
                    <a:pt x="9813" y="674"/>
                  </a:cubicBezTo>
                  <a:lnTo>
                    <a:pt x="9813" y="2753"/>
                  </a:lnTo>
                  <a:cubicBezTo>
                    <a:pt x="10026" y="2740"/>
                    <a:pt x="11348" y="2744"/>
                    <a:pt x="11574" y="2758"/>
                  </a:cubicBezTo>
                  <a:lnTo>
                    <a:pt x="11574" y="674"/>
                  </a:lnTo>
                  <a:cubicBezTo>
                    <a:pt x="11574" y="302"/>
                    <a:pt x="11180" y="0"/>
                    <a:pt x="10693" y="0"/>
                  </a:cubicBezTo>
                  <a:close/>
                  <a:moveTo>
                    <a:pt x="18428" y="9068"/>
                  </a:moveTo>
                  <a:cubicBezTo>
                    <a:pt x="18228" y="7091"/>
                    <a:pt x="16423" y="3572"/>
                    <a:pt x="10662" y="3572"/>
                  </a:cubicBezTo>
                  <a:cubicBezTo>
                    <a:pt x="10661" y="3572"/>
                    <a:pt x="10660" y="3572"/>
                    <a:pt x="10659" y="3572"/>
                  </a:cubicBezTo>
                  <a:cubicBezTo>
                    <a:pt x="10658" y="3572"/>
                    <a:pt x="10658" y="3572"/>
                    <a:pt x="10657" y="3572"/>
                  </a:cubicBezTo>
                  <a:cubicBezTo>
                    <a:pt x="10656" y="3572"/>
                    <a:pt x="10655" y="3572"/>
                    <a:pt x="10655" y="3572"/>
                  </a:cubicBezTo>
                  <a:cubicBezTo>
                    <a:pt x="10654" y="3572"/>
                    <a:pt x="10653" y="3572"/>
                    <a:pt x="10652" y="3572"/>
                  </a:cubicBezTo>
                  <a:cubicBezTo>
                    <a:pt x="4890" y="3572"/>
                    <a:pt x="3086" y="7091"/>
                    <a:pt x="2886" y="9068"/>
                  </a:cubicBezTo>
                  <a:cubicBezTo>
                    <a:pt x="2715" y="10852"/>
                    <a:pt x="4327" y="12514"/>
                    <a:pt x="4510" y="12775"/>
                  </a:cubicBezTo>
                  <a:cubicBezTo>
                    <a:pt x="4810" y="13201"/>
                    <a:pt x="6695" y="14825"/>
                    <a:pt x="6762" y="15807"/>
                  </a:cubicBezTo>
                  <a:cubicBezTo>
                    <a:pt x="6855" y="17159"/>
                    <a:pt x="7070" y="17195"/>
                    <a:pt x="7930" y="17355"/>
                  </a:cubicBezTo>
                  <a:cubicBezTo>
                    <a:pt x="8807" y="17519"/>
                    <a:pt x="12507" y="17519"/>
                    <a:pt x="13383" y="17355"/>
                  </a:cubicBezTo>
                  <a:cubicBezTo>
                    <a:pt x="14243" y="17195"/>
                    <a:pt x="14459" y="17159"/>
                    <a:pt x="14552" y="15807"/>
                  </a:cubicBezTo>
                  <a:cubicBezTo>
                    <a:pt x="14619" y="14825"/>
                    <a:pt x="16504" y="13201"/>
                    <a:pt x="16803" y="12775"/>
                  </a:cubicBezTo>
                  <a:cubicBezTo>
                    <a:pt x="16987" y="12514"/>
                    <a:pt x="18599" y="10852"/>
                    <a:pt x="18428" y="9068"/>
                  </a:cubicBezTo>
                  <a:close/>
                  <a:moveTo>
                    <a:pt x="13756" y="19204"/>
                  </a:moveTo>
                  <a:cubicBezTo>
                    <a:pt x="13756" y="18991"/>
                    <a:pt x="13530" y="18817"/>
                    <a:pt x="13251" y="18817"/>
                  </a:cubicBezTo>
                  <a:lnTo>
                    <a:pt x="8063" y="18817"/>
                  </a:lnTo>
                  <a:cubicBezTo>
                    <a:pt x="7783" y="18817"/>
                    <a:pt x="7557" y="18991"/>
                    <a:pt x="7557" y="19204"/>
                  </a:cubicBezTo>
                  <a:lnTo>
                    <a:pt x="7557" y="19204"/>
                  </a:lnTo>
                  <a:cubicBezTo>
                    <a:pt x="7557" y="19418"/>
                    <a:pt x="7783" y="19591"/>
                    <a:pt x="8063" y="19591"/>
                  </a:cubicBezTo>
                  <a:lnTo>
                    <a:pt x="13251" y="19591"/>
                  </a:lnTo>
                  <a:cubicBezTo>
                    <a:pt x="13530" y="19591"/>
                    <a:pt x="13756" y="19418"/>
                    <a:pt x="13756" y="19204"/>
                  </a:cubicBezTo>
                  <a:cubicBezTo>
                    <a:pt x="13756" y="19204"/>
                    <a:pt x="13756" y="19204"/>
                    <a:pt x="13756" y="19204"/>
                  </a:cubicBezTo>
                  <a:close/>
                  <a:moveTo>
                    <a:pt x="13756" y="18147"/>
                  </a:moveTo>
                  <a:cubicBezTo>
                    <a:pt x="13756" y="17934"/>
                    <a:pt x="13530" y="17761"/>
                    <a:pt x="13251" y="17761"/>
                  </a:cubicBezTo>
                  <a:lnTo>
                    <a:pt x="8063" y="17761"/>
                  </a:lnTo>
                  <a:cubicBezTo>
                    <a:pt x="7783" y="17761"/>
                    <a:pt x="7557" y="17934"/>
                    <a:pt x="7557" y="18147"/>
                  </a:cubicBezTo>
                  <a:lnTo>
                    <a:pt x="7557" y="18147"/>
                  </a:lnTo>
                  <a:cubicBezTo>
                    <a:pt x="7557" y="18361"/>
                    <a:pt x="7783" y="18535"/>
                    <a:pt x="8063" y="18535"/>
                  </a:cubicBezTo>
                  <a:lnTo>
                    <a:pt x="13251" y="18535"/>
                  </a:lnTo>
                  <a:cubicBezTo>
                    <a:pt x="13530" y="18535"/>
                    <a:pt x="13756" y="18361"/>
                    <a:pt x="13756" y="18147"/>
                  </a:cubicBezTo>
                  <a:cubicBezTo>
                    <a:pt x="13756" y="18147"/>
                    <a:pt x="13756" y="18147"/>
                    <a:pt x="13756" y="18147"/>
                  </a:cubicBezTo>
                  <a:close/>
                  <a:moveTo>
                    <a:pt x="8400" y="19874"/>
                  </a:moveTo>
                  <a:lnTo>
                    <a:pt x="12913" y="19874"/>
                  </a:lnTo>
                  <a:cubicBezTo>
                    <a:pt x="12913" y="20827"/>
                    <a:pt x="11903" y="21600"/>
                    <a:pt x="10657" y="21600"/>
                  </a:cubicBezTo>
                  <a:cubicBezTo>
                    <a:pt x="9411" y="21600"/>
                    <a:pt x="8400" y="20827"/>
                    <a:pt x="8400" y="1987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52" name="Shape 34222">
              <a:extLst>
                <a:ext uri="{FF2B5EF4-FFF2-40B4-BE49-F238E27FC236}">
                  <a16:creationId xmlns:a16="http://schemas.microsoft.com/office/drawing/2014/main" id="{3EC171E6-BA16-4A56-8BD8-53512193EF9D}"/>
                </a:ext>
              </a:extLst>
            </p:cNvPr>
            <p:cNvSpPr/>
            <p:nvPr/>
          </p:nvSpPr>
          <p:spPr>
            <a:xfrm>
              <a:off x="11993787" y="10946019"/>
              <a:ext cx="447534" cy="447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317" extrusionOk="0">
                  <a:moveTo>
                    <a:pt x="7792" y="27"/>
                  </a:moveTo>
                  <a:cubicBezTo>
                    <a:pt x="7372" y="141"/>
                    <a:pt x="7122" y="573"/>
                    <a:pt x="7234" y="993"/>
                  </a:cubicBezTo>
                  <a:lnTo>
                    <a:pt x="7836" y="3244"/>
                  </a:lnTo>
                  <a:cubicBezTo>
                    <a:pt x="8357" y="3022"/>
                    <a:pt x="8864" y="2878"/>
                    <a:pt x="9346" y="2789"/>
                  </a:cubicBezTo>
                  <a:lnTo>
                    <a:pt x="8758" y="585"/>
                  </a:lnTo>
                  <a:cubicBezTo>
                    <a:pt x="8645" y="164"/>
                    <a:pt x="8213" y="-85"/>
                    <a:pt x="7792" y="27"/>
                  </a:cubicBezTo>
                  <a:close/>
                  <a:moveTo>
                    <a:pt x="13442" y="41"/>
                  </a:moveTo>
                  <a:cubicBezTo>
                    <a:pt x="13020" y="-71"/>
                    <a:pt x="12588" y="179"/>
                    <a:pt x="12475" y="600"/>
                  </a:cubicBezTo>
                  <a:lnTo>
                    <a:pt x="11888" y="2784"/>
                  </a:lnTo>
                  <a:cubicBezTo>
                    <a:pt x="12441" y="2878"/>
                    <a:pt x="12949" y="3027"/>
                    <a:pt x="13408" y="3203"/>
                  </a:cubicBezTo>
                  <a:lnTo>
                    <a:pt x="13998" y="1007"/>
                  </a:lnTo>
                  <a:cubicBezTo>
                    <a:pt x="14110" y="585"/>
                    <a:pt x="13862" y="154"/>
                    <a:pt x="13442" y="41"/>
                  </a:cubicBezTo>
                  <a:close/>
                  <a:moveTo>
                    <a:pt x="585" y="12411"/>
                  </a:moveTo>
                  <a:cubicBezTo>
                    <a:pt x="164" y="12524"/>
                    <a:pt x="-86" y="12956"/>
                    <a:pt x="27" y="13377"/>
                  </a:cubicBezTo>
                  <a:cubicBezTo>
                    <a:pt x="139" y="13798"/>
                    <a:pt x="571" y="14047"/>
                    <a:pt x="992" y="13934"/>
                  </a:cubicBezTo>
                  <a:lnTo>
                    <a:pt x="3181" y="13347"/>
                  </a:lnTo>
                  <a:cubicBezTo>
                    <a:pt x="3009" y="12885"/>
                    <a:pt x="2865" y="12376"/>
                    <a:pt x="2775" y="11823"/>
                  </a:cubicBezTo>
                  <a:cubicBezTo>
                    <a:pt x="2775" y="11823"/>
                    <a:pt x="585" y="12411"/>
                    <a:pt x="585" y="12411"/>
                  </a:cubicBezTo>
                  <a:close/>
                  <a:moveTo>
                    <a:pt x="1013" y="7169"/>
                  </a:moveTo>
                  <a:cubicBezTo>
                    <a:pt x="592" y="7056"/>
                    <a:pt x="160" y="7306"/>
                    <a:pt x="47" y="7727"/>
                  </a:cubicBezTo>
                  <a:cubicBezTo>
                    <a:pt x="-66" y="8148"/>
                    <a:pt x="184" y="8580"/>
                    <a:pt x="604" y="8692"/>
                  </a:cubicBezTo>
                  <a:lnTo>
                    <a:pt x="2805" y="9281"/>
                  </a:lnTo>
                  <a:cubicBezTo>
                    <a:pt x="2896" y="8799"/>
                    <a:pt x="3046" y="8293"/>
                    <a:pt x="3273" y="7773"/>
                  </a:cubicBezTo>
                  <a:cubicBezTo>
                    <a:pt x="3273" y="7773"/>
                    <a:pt x="1013" y="7169"/>
                    <a:pt x="1013" y="7169"/>
                  </a:cubicBezTo>
                  <a:close/>
                  <a:moveTo>
                    <a:pt x="2889" y="2841"/>
                  </a:moveTo>
                  <a:cubicBezTo>
                    <a:pt x="2581" y="3148"/>
                    <a:pt x="2580" y="3648"/>
                    <a:pt x="2888" y="3956"/>
                  </a:cubicBezTo>
                  <a:lnTo>
                    <a:pt x="4607" y="5675"/>
                  </a:lnTo>
                  <a:cubicBezTo>
                    <a:pt x="4732" y="5529"/>
                    <a:pt x="5572" y="4695"/>
                    <a:pt x="5727" y="4563"/>
                  </a:cubicBezTo>
                  <a:lnTo>
                    <a:pt x="4004" y="2840"/>
                  </a:lnTo>
                  <a:cubicBezTo>
                    <a:pt x="3696" y="2532"/>
                    <a:pt x="3197" y="2533"/>
                    <a:pt x="2889" y="2841"/>
                  </a:cubicBezTo>
                  <a:close/>
                  <a:moveTo>
                    <a:pt x="15285" y="5439"/>
                  </a:moveTo>
                  <a:cubicBezTo>
                    <a:pt x="13524" y="3930"/>
                    <a:pt x="9472" y="2164"/>
                    <a:pt x="5822" y="5814"/>
                  </a:cubicBezTo>
                  <a:cubicBezTo>
                    <a:pt x="5821" y="5815"/>
                    <a:pt x="5821" y="5815"/>
                    <a:pt x="5821" y="5816"/>
                  </a:cubicBezTo>
                  <a:cubicBezTo>
                    <a:pt x="5820" y="5816"/>
                    <a:pt x="5819" y="5817"/>
                    <a:pt x="5819" y="5817"/>
                  </a:cubicBezTo>
                  <a:cubicBezTo>
                    <a:pt x="5819" y="5818"/>
                    <a:pt x="5818" y="5818"/>
                    <a:pt x="5818" y="5819"/>
                  </a:cubicBezTo>
                  <a:cubicBezTo>
                    <a:pt x="5817" y="5819"/>
                    <a:pt x="5817" y="5820"/>
                    <a:pt x="5816" y="5820"/>
                  </a:cubicBezTo>
                  <a:cubicBezTo>
                    <a:pt x="2166" y="9471"/>
                    <a:pt x="3932" y="13524"/>
                    <a:pt x="5440" y="15285"/>
                  </a:cubicBezTo>
                  <a:cubicBezTo>
                    <a:pt x="6807" y="16868"/>
                    <a:pt x="9202" y="17222"/>
                    <a:pt x="9535" y="17322"/>
                  </a:cubicBezTo>
                  <a:cubicBezTo>
                    <a:pt x="10076" y="17484"/>
                    <a:pt x="12612" y="17632"/>
                    <a:pt x="13467" y="18402"/>
                  </a:cubicBezTo>
                  <a:cubicBezTo>
                    <a:pt x="14644" y="19461"/>
                    <a:pt x="14810" y="19354"/>
                    <a:pt x="15487" y="18942"/>
                  </a:cubicBezTo>
                  <a:cubicBezTo>
                    <a:pt x="16178" y="18522"/>
                    <a:pt x="18522" y="16178"/>
                    <a:pt x="18942" y="15487"/>
                  </a:cubicBezTo>
                  <a:cubicBezTo>
                    <a:pt x="19354" y="14810"/>
                    <a:pt x="19461" y="14644"/>
                    <a:pt x="18401" y="13467"/>
                  </a:cubicBezTo>
                  <a:cubicBezTo>
                    <a:pt x="17632" y="12612"/>
                    <a:pt x="17484" y="10075"/>
                    <a:pt x="17321" y="9534"/>
                  </a:cubicBezTo>
                  <a:cubicBezTo>
                    <a:pt x="17222" y="9201"/>
                    <a:pt x="16868" y="6805"/>
                    <a:pt x="15285" y="5439"/>
                  </a:cubicBezTo>
                  <a:close/>
                  <a:moveTo>
                    <a:pt x="20706" y="16780"/>
                  </a:moveTo>
                  <a:cubicBezTo>
                    <a:pt x="20530" y="16603"/>
                    <a:pt x="20243" y="16603"/>
                    <a:pt x="20066" y="16780"/>
                  </a:cubicBezTo>
                  <a:lnTo>
                    <a:pt x="16780" y="20067"/>
                  </a:lnTo>
                  <a:cubicBezTo>
                    <a:pt x="16603" y="20244"/>
                    <a:pt x="16603" y="20531"/>
                    <a:pt x="16780" y="20707"/>
                  </a:cubicBezTo>
                  <a:lnTo>
                    <a:pt x="16780" y="20707"/>
                  </a:lnTo>
                  <a:cubicBezTo>
                    <a:pt x="16956" y="20884"/>
                    <a:pt x="17243" y="20884"/>
                    <a:pt x="17419" y="20707"/>
                  </a:cubicBezTo>
                  <a:lnTo>
                    <a:pt x="20706" y="17420"/>
                  </a:lnTo>
                  <a:cubicBezTo>
                    <a:pt x="20883" y="17243"/>
                    <a:pt x="20883" y="16956"/>
                    <a:pt x="20706" y="16780"/>
                  </a:cubicBezTo>
                  <a:cubicBezTo>
                    <a:pt x="20706" y="16780"/>
                    <a:pt x="20706" y="16780"/>
                    <a:pt x="20706" y="16780"/>
                  </a:cubicBezTo>
                  <a:close/>
                  <a:moveTo>
                    <a:pt x="19833" y="15906"/>
                  </a:moveTo>
                  <a:cubicBezTo>
                    <a:pt x="19656" y="15729"/>
                    <a:pt x="19370" y="15730"/>
                    <a:pt x="19193" y="15906"/>
                  </a:cubicBezTo>
                  <a:lnTo>
                    <a:pt x="15906" y="19194"/>
                  </a:lnTo>
                  <a:cubicBezTo>
                    <a:pt x="15729" y="19370"/>
                    <a:pt x="15729" y="19657"/>
                    <a:pt x="15906" y="19833"/>
                  </a:cubicBezTo>
                  <a:lnTo>
                    <a:pt x="15906" y="19833"/>
                  </a:lnTo>
                  <a:cubicBezTo>
                    <a:pt x="16082" y="20010"/>
                    <a:pt x="16369" y="20010"/>
                    <a:pt x="16546" y="19833"/>
                  </a:cubicBezTo>
                  <a:lnTo>
                    <a:pt x="19833" y="16546"/>
                  </a:lnTo>
                  <a:cubicBezTo>
                    <a:pt x="20009" y="16369"/>
                    <a:pt x="20009" y="16083"/>
                    <a:pt x="19833" y="15906"/>
                  </a:cubicBezTo>
                  <a:cubicBezTo>
                    <a:pt x="19833" y="15906"/>
                    <a:pt x="19833" y="15906"/>
                    <a:pt x="19833" y="15906"/>
                  </a:cubicBezTo>
                  <a:close/>
                  <a:moveTo>
                    <a:pt x="17867" y="20727"/>
                  </a:moveTo>
                  <a:lnTo>
                    <a:pt x="20726" y="17867"/>
                  </a:lnTo>
                  <a:cubicBezTo>
                    <a:pt x="21514" y="18656"/>
                    <a:pt x="21513" y="19935"/>
                    <a:pt x="20724" y="20724"/>
                  </a:cubicBezTo>
                  <a:cubicBezTo>
                    <a:pt x="19934" y="21514"/>
                    <a:pt x="18655" y="21515"/>
                    <a:pt x="17867" y="2072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53" name="Shape 34223">
              <a:extLst>
                <a:ext uri="{FF2B5EF4-FFF2-40B4-BE49-F238E27FC236}">
                  <a16:creationId xmlns:a16="http://schemas.microsoft.com/office/drawing/2014/main" id="{5BEFD05F-389A-4D9C-8AF3-A6639AEDAA22}"/>
                </a:ext>
              </a:extLst>
            </p:cNvPr>
            <p:cNvSpPr/>
            <p:nvPr/>
          </p:nvSpPr>
          <p:spPr>
            <a:xfrm>
              <a:off x="11828592" y="12064076"/>
              <a:ext cx="446404" cy="410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1" h="21254" extrusionOk="0">
                  <a:moveTo>
                    <a:pt x="14806" y="20802"/>
                  </a:moveTo>
                  <a:cubicBezTo>
                    <a:pt x="16771" y="20078"/>
                    <a:pt x="18497" y="18506"/>
                    <a:pt x="19509" y="16252"/>
                  </a:cubicBezTo>
                  <a:cubicBezTo>
                    <a:pt x="21534" y="11744"/>
                    <a:pt x="19954" y="6226"/>
                    <a:pt x="15980" y="3929"/>
                  </a:cubicBezTo>
                  <a:cubicBezTo>
                    <a:pt x="12750" y="2062"/>
                    <a:pt x="8929" y="2896"/>
                    <a:pt x="6525" y="5695"/>
                  </a:cubicBezTo>
                  <a:cubicBezTo>
                    <a:pt x="6494" y="5619"/>
                    <a:pt x="6446" y="5549"/>
                    <a:pt x="6387" y="5489"/>
                  </a:cubicBezTo>
                  <a:lnTo>
                    <a:pt x="1181" y="167"/>
                  </a:lnTo>
                  <a:cubicBezTo>
                    <a:pt x="946" y="-73"/>
                    <a:pt x="582" y="-53"/>
                    <a:pt x="370" y="214"/>
                  </a:cubicBezTo>
                  <a:lnTo>
                    <a:pt x="146" y="499"/>
                  </a:lnTo>
                  <a:cubicBezTo>
                    <a:pt x="-66" y="765"/>
                    <a:pt x="-44" y="1177"/>
                    <a:pt x="192" y="1417"/>
                  </a:cubicBezTo>
                  <a:lnTo>
                    <a:pt x="5396" y="6733"/>
                  </a:lnTo>
                  <a:cubicBezTo>
                    <a:pt x="5480" y="6818"/>
                    <a:pt x="5581" y="6859"/>
                    <a:pt x="5685" y="6879"/>
                  </a:cubicBezTo>
                  <a:cubicBezTo>
                    <a:pt x="5480" y="7214"/>
                    <a:pt x="5286" y="7560"/>
                    <a:pt x="5118" y="7933"/>
                  </a:cubicBezTo>
                  <a:cubicBezTo>
                    <a:pt x="3093" y="12441"/>
                    <a:pt x="4673" y="17959"/>
                    <a:pt x="8647" y="20256"/>
                  </a:cubicBezTo>
                  <a:cubicBezTo>
                    <a:pt x="10634" y="21405"/>
                    <a:pt x="12840" y="21527"/>
                    <a:pt x="14806" y="20802"/>
                  </a:cubicBezTo>
                  <a:close/>
                  <a:moveTo>
                    <a:pt x="14414" y="19435"/>
                  </a:moveTo>
                  <a:cubicBezTo>
                    <a:pt x="12758" y="20045"/>
                    <a:pt x="10896" y="19937"/>
                    <a:pt x="9221" y="18969"/>
                  </a:cubicBezTo>
                  <a:cubicBezTo>
                    <a:pt x="5873" y="17034"/>
                    <a:pt x="4542" y="12385"/>
                    <a:pt x="6248" y="8586"/>
                  </a:cubicBezTo>
                  <a:cubicBezTo>
                    <a:pt x="7954" y="4788"/>
                    <a:pt x="12052" y="3277"/>
                    <a:pt x="15400" y="5212"/>
                  </a:cubicBezTo>
                  <a:cubicBezTo>
                    <a:pt x="18748" y="7148"/>
                    <a:pt x="20080" y="11797"/>
                    <a:pt x="18374" y="15596"/>
                  </a:cubicBezTo>
                  <a:cubicBezTo>
                    <a:pt x="17521" y="17495"/>
                    <a:pt x="16070" y="18824"/>
                    <a:pt x="14414" y="194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54" name="Shape 34224">
              <a:extLst>
                <a:ext uri="{FF2B5EF4-FFF2-40B4-BE49-F238E27FC236}">
                  <a16:creationId xmlns:a16="http://schemas.microsoft.com/office/drawing/2014/main" id="{4E9D26AE-E3CD-4689-AFA3-A2F66DE68C3F}"/>
                </a:ext>
              </a:extLst>
            </p:cNvPr>
            <p:cNvSpPr/>
            <p:nvPr/>
          </p:nvSpPr>
          <p:spPr>
            <a:xfrm>
              <a:off x="11467012" y="10972393"/>
              <a:ext cx="358632" cy="692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532" extrusionOk="0">
                  <a:moveTo>
                    <a:pt x="17698" y="0"/>
                  </a:moveTo>
                  <a:lnTo>
                    <a:pt x="16138" y="1685"/>
                  </a:lnTo>
                  <a:cubicBezTo>
                    <a:pt x="16052" y="1663"/>
                    <a:pt x="15626" y="1553"/>
                    <a:pt x="15626" y="1553"/>
                  </a:cubicBezTo>
                  <a:lnTo>
                    <a:pt x="14403" y="2878"/>
                  </a:lnTo>
                  <a:lnTo>
                    <a:pt x="14914" y="3010"/>
                  </a:lnTo>
                  <a:lnTo>
                    <a:pt x="14546" y="3408"/>
                  </a:lnTo>
                  <a:lnTo>
                    <a:pt x="2184" y="16751"/>
                  </a:lnTo>
                  <a:cubicBezTo>
                    <a:pt x="1744" y="17225"/>
                    <a:pt x="202" y="19746"/>
                    <a:pt x="516" y="20547"/>
                  </a:cubicBezTo>
                  <a:cubicBezTo>
                    <a:pt x="560" y="20662"/>
                    <a:pt x="644" y="20742"/>
                    <a:pt x="773" y="20775"/>
                  </a:cubicBezTo>
                  <a:cubicBezTo>
                    <a:pt x="1807" y="21040"/>
                    <a:pt x="5426" y="18252"/>
                    <a:pt x="5928" y="17710"/>
                  </a:cubicBezTo>
                  <a:lnTo>
                    <a:pt x="18283" y="4367"/>
                  </a:lnTo>
                  <a:lnTo>
                    <a:pt x="18652" y="3969"/>
                  </a:lnTo>
                  <a:lnTo>
                    <a:pt x="19186" y="4106"/>
                  </a:lnTo>
                  <a:lnTo>
                    <a:pt x="14380" y="9291"/>
                  </a:lnTo>
                  <a:lnTo>
                    <a:pt x="15147" y="9488"/>
                  </a:lnTo>
                  <a:lnTo>
                    <a:pt x="21176" y="2979"/>
                  </a:lnTo>
                  <a:cubicBezTo>
                    <a:pt x="21176" y="2979"/>
                    <a:pt x="20341" y="2767"/>
                    <a:pt x="19876" y="2647"/>
                  </a:cubicBezTo>
                  <a:lnTo>
                    <a:pt x="21436" y="963"/>
                  </a:lnTo>
                  <a:cubicBezTo>
                    <a:pt x="21436" y="963"/>
                    <a:pt x="17698" y="0"/>
                    <a:pt x="17698" y="0"/>
                  </a:cubicBezTo>
                  <a:close/>
                  <a:moveTo>
                    <a:pt x="516" y="20547"/>
                  </a:moveTo>
                  <a:cubicBezTo>
                    <a:pt x="504" y="20509"/>
                    <a:pt x="483" y="20481"/>
                    <a:pt x="479" y="20436"/>
                  </a:cubicBezTo>
                  <a:lnTo>
                    <a:pt x="223" y="20708"/>
                  </a:lnTo>
                  <a:cubicBezTo>
                    <a:pt x="120" y="20820"/>
                    <a:pt x="-164" y="21449"/>
                    <a:pt x="129" y="21525"/>
                  </a:cubicBezTo>
                  <a:cubicBezTo>
                    <a:pt x="423" y="21600"/>
                    <a:pt x="1188" y="21095"/>
                    <a:pt x="1291" y="20984"/>
                  </a:cubicBezTo>
                  <a:lnTo>
                    <a:pt x="1546" y="20707"/>
                  </a:lnTo>
                  <a:cubicBezTo>
                    <a:pt x="1228" y="20825"/>
                    <a:pt x="959" y="20878"/>
                    <a:pt x="774" y="20830"/>
                  </a:cubicBezTo>
                  <a:cubicBezTo>
                    <a:pt x="630" y="20793"/>
                    <a:pt x="555" y="20685"/>
                    <a:pt x="516" y="2054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55" name="Shape 34225">
              <a:extLst>
                <a:ext uri="{FF2B5EF4-FFF2-40B4-BE49-F238E27FC236}">
                  <a16:creationId xmlns:a16="http://schemas.microsoft.com/office/drawing/2014/main" id="{8996923C-99FA-4533-A234-C98167E29788}"/>
                </a:ext>
              </a:extLst>
            </p:cNvPr>
            <p:cNvSpPr/>
            <p:nvPr/>
          </p:nvSpPr>
          <p:spPr>
            <a:xfrm>
              <a:off x="12788908" y="11202698"/>
              <a:ext cx="425116" cy="118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936"/>
                  </a:moveTo>
                  <a:lnTo>
                    <a:pt x="17631" y="5428"/>
                  </a:lnTo>
                  <a:lnTo>
                    <a:pt x="17241" y="21600"/>
                  </a:lnTo>
                  <a:cubicBezTo>
                    <a:pt x="17241" y="21600"/>
                    <a:pt x="21600" y="14936"/>
                    <a:pt x="21600" y="14936"/>
                  </a:cubicBezTo>
                  <a:close/>
                  <a:moveTo>
                    <a:pt x="16506" y="21368"/>
                  </a:moveTo>
                  <a:lnTo>
                    <a:pt x="16896" y="5196"/>
                  </a:lnTo>
                  <a:lnTo>
                    <a:pt x="3794" y="1071"/>
                  </a:lnTo>
                  <a:lnTo>
                    <a:pt x="3401" y="17243"/>
                  </a:lnTo>
                  <a:cubicBezTo>
                    <a:pt x="3401" y="17243"/>
                    <a:pt x="16506" y="21368"/>
                    <a:pt x="16506" y="21368"/>
                  </a:cubicBezTo>
                  <a:close/>
                  <a:moveTo>
                    <a:pt x="2651" y="17004"/>
                  </a:moveTo>
                  <a:lnTo>
                    <a:pt x="3043" y="832"/>
                  </a:lnTo>
                  <a:lnTo>
                    <a:pt x="393" y="0"/>
                  </a:lnTo>
                  <a:lnTo>
                    <a:pt x="0" y="16172"/>
                  </a:lnTo>
                  <a:cubicBezTo>
                    <a:pt x="0" y="16172"/>
                    <a:pt x="2651" y="17004"/>
                    <a:pt x="2651" y="1700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56" name="Shape 34226">
              <a:extLst>
                <a:ext uri="{FF2B5EF4-FFF2-40B4-BE49-F238E27FC236}">
                  <a16:creationId xmlns:a16="http://schemas.microsoft.com/office/drawing/2014/main" id="{22B6F8DA-D235-485D-92EA-42BD986A9E86}"/>
                </a:ext>
              </a:extLst>
            </p:cNvPr>
            <p:cNvSpPr/>
            <p:nvPr/>
          </p:nvSpPr>
          <p:spPr>
            <a:xfrm>
              <a:off x="12691600" y="7661988"/>
              <a:ext cx="463732" cy="545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1" h="21329" extrusionOk="0">
                  <a:moveTo>
                    <a:pt x="9479" y="69"/>
                  </a:moveTo>
                  <a:cubicBezTo>
                    <a:pt x="11124" y="274"/>
                    <a:pt x="12739" y="925"/>
                    <a:pt x="14086" y="2032"/>
                  </a:cubicBezTo>
                  <a:cubicBezTo>
                    <a:pt x="15976" y="3586"/>
                    <a:pt x="17010" y="5836"/>
                    <a:pt x="16935" y="8190"/>
                  </a:cubicBezTo>
                  <a:cubicBezTo>
                    <a:pt x="16907" y="10081"/>
                    <a:pt x="16182" y="11891"/>
                    <a:pt x="14858" y="13324"/>
                  </a:cubicBezTo>
                  <a:cubicBezTo>
                    <a:pt x="12857" y="15491"/>
                    <a:pt x="9835" y="16494"/>
                    <a:pt x="6856" y="15992"/>
                  </a:cubicBezTo>
                  <a:cubicBezTo>
                    <a:pt x="491" y="14715"/>
                    <a:pt x="-2156" y="7496"/>
                    <a:pt x="2011" y="2776"/>
                  </a:cubicBezTo>
                  <a:cubicBezTo>
                    <a:pt x="3901" y="635"/>
                    <a:pt x="6739" y="-271"/>
                    <a:pt x="9479" y="69"/>
                  </a:cubicBezTo>
                  <a:close/>
                  <a:moveTo>
                    <a:pt x="16811" y="1700"/>
                  </a:moveTo>
                  <a:cubicBezTo>
                    <a:pt x="18616" y="3812"/>
                    <a:pt x="19444" y="6467"/>
                    <a:pt x="19139" y="9165"/>
                  </a:cubicBezTo>
                  <a:cubicBezTo>
                    <a:pt x="18834" y="11863"/>
                    <a:pt x="17427" y="14284"/>
                    <a:pt x="15191" y="15988"/>
                  </a:cubicBezTo>
                  <a:cubicBezTo>
                    <a:pt x="12662" y="17916"/>
                    <a:pt x="9407" y="18600"/>
                    <a:pt x="6359" y="18040"/>
                  </a:cubicBezTo>
                  <a:cubicBezTo>
                    <a:pt x="5749" y="17929"/>
                    <a:pt x="5143" y="17767"/>
                    <a:pt x="4558" y="17555"/>
                  </a:cubicBezTo>
                  <a:lnTo>
                    <a:pt x="4164" y="19468"/>
                  </a:lnTo>
                  <a:lnTo>
                    <a:pt x="7063" y="20000"/>
                  </a:lnTo>
                  <a:lnTo>
                    <a:pt x="6790" y="21329"/>
                  </a:lnTo>
                  <a:lnTo>
                    <a:pt x="227" y="20124"/>
                  </a:lnTo>
                  <a:lnTo>
                    <a:pt x="500" y="18796"/>
                  </a:lnTo>
                  <a:lnTo>
                    <a:pt x="2757" y="19210"/>
                  </a:lnTo>
                  <a:lnTo>
                    <a:pt x="3219" y="16965"/>
                  </a:lnTo>
                  <a:cubicBezTo>
                    <a:pt x="2951" y="16825"/>
                    <a:pt x="2688" y="16674"/>
                    <a:pt x="2431" y="16511"/>
                  </a:cubicBezTo>
                  <a:cubicBezTo>
                    <a:pt x="2174" y="16349"/>
                    <a:pt x="1928" y="16168"/>
                    <a:pt x="1684" y="15982"/>
                  </a:cubicBezTo>
                  <a:lnTo>
                    <a:pt x="2580" y="14934"/>
                  </a:lnTo>
                  <a:cubicBezTo>
                    <a:pt x="5970" y="17523"/>
                    <a:pt x="10902" y="17523"/>
                    <a:pt x="14300" y="14933"/>
                  </a:cubicBezTo>
                  <a:cubicBezTo>
                    <a:pt x="16239" y="13456"/>
                    <a:pt x="17444" y="11360"/>
                    <a:pt x="17708" y="9021"/>
                  </a:cubicBezTo>
                  <a:cubicBezTo>
                    <a:pt x="17973" y="6682"/>
                    <a:pt x="17267" y="4385"/>
                    <a:pt x="15703" y="2555"/>
                  </a:cubicBezTo>
                  <a:lnTo>
                    <a:pt x="16811" y="1700"/>
                  </a:lnTo>
                  <a:close/>
                  <a:moveTo>
                    <a:pt x="9715" y="1064"/>
                  </a:moveTo>
                  <a:cubicBezTo>
                    <a:pt x="9278" y="996"/>
                    <a:pt x="8832" y="968"/>
                    <a:pt x="8387" y="974"/>
                  </a:cubicBezTo>
                  <a:cubicBezTo>
                    <a:pt x="8460" y="1222"/>
                    <a:pt x="8544" y="1461"/>
                    <a:pt x="8641" y="1699"/>
                  </a:cubicBezTo>
                  <a:cubicBezTo>
                    <a:pt x="8737" y="1936"/>
                    <a:pt x="8846" y="2172"/>
                    <a:pt x="8962" y="2399"/>
                  </a:cubicBezTo>
                  <a:cubicBezTo>
                    <a:pt x="9289" y="2208"/>
                    <a:pt x="9627" y="2028"/>
                    <a:pt x="9967" y="1859"/>
                  </a:cubicBezTo>
                  <a:cubicBezTo>
                    <a:pt x="10307" y="1689"/>
                    <a:pt x="10645" y="1529"/>
                    <a:pt x="10997" y="1382"/>
                  </a:cubicBezTo>
                  <a:cubicBezTo>
                    <a:pt x="10579" y="1244"/>
                    <a:pt x="10153" y="1132"/>
                    <a:pt x="9715" y="1064"/>
                  </a:cubicBezTo>
                  <a:close/>
                  <a:moveTo>
                    <a:pt x="12202" y="1889"/>
                  </a:moveTo>
                  <a:cubicBezTo>
                    <a:pt x="11715" y="2060"/>
                    <a:pt x="11237" y="2254"/>
                    <a:pt x="10773" y="2470"/>
                  </a:cubicBezTo>
                  <a:cubicBezTo>
                    <a:pt x="10309" y="2687"/>
                    <a:pt x="9856" y="2925"/>
                    <a:pt x="9417" y="3184"/>
                  </a:cubicBezTo>
                  <a:cubicBezTo>
                    <a:pt x="9617" y="3488"/>
                    <a:pt x="9841" y="3788"/>
                    <a:pt x="10079" y="4067"/>
                  </a:cubicBezTo>
                  <a:cubicBezTo>
                    <a:pt x="10318" y="4345"/>
                    <a:pt x="10571" y="4610"/>
                    <a:pt x="10847" y="4861"/>
                  </a:cubicBezTo>
                  <a:lnTo>
                    <a:pt x="13083" y="2442"/>
                  </a:lnTo>
                  <a:cubicBezTo>
                    <a:pt x="12944" y="2342"/>
                    <a:pt x="12798" y="2240"/>
                    <a:pt x="12652" y="2149"/>
                  </a:cubicBezTo>
                  <a:cubicBezTo>
                    <a:pt x="12506" y="2059"/>
                    <a:pt x="12354" y="1969"/>
                    <a:pt x="12202" y="1889"/>
                  </a:cubicBezTo>
                  <a:close/>
                  <a:moveTo>
                    <a:pt x="7362" y="1000"/>
                  </a:moveTo>
                  <a:cubicBezTo>
                    <a:pt x="6540" y="1111"/>
                    <a:pt x="5754" y="1343"/>
                    <a:pt x="5029" y="1689"/>
                  </a:cubicBezTo>
                  <a:cubicBezTo>
                    <a:pt x="4305" y="2035"/>
                    <a:pt x="3644" y="2485"/>
                    <a:pt x="3064" y="3041"/>
                  </a:cubicBezTo>
                  <a:lnTo>
                    <a:pt x="5529" y="5074"/>
                  </a:lnTo>
                  <a:cubicBezTo>
                    <a:pt x="5922" y="4671"/>
                    <a:pt x="6339" y="4283"/>
                    <a:pt x="6773" y="3923"/>
                  </a:cubicBezTo>
                  <a:cubicBezTo>
                    <a:pt x="7206" y="3564"/>
                    <a:pt x="7655" y="3227"/>
                    <a:pt x="8126" y="2912"/>
                  </a:cubicBezTo>
                  <a:cubicBezTo>
                    <a:pt x="7964" y="2608"/>
                    <a:pt x="7819" y="2296"/>
                    <a:pt x="7690" y="1976"/>
                  </a:cubicBezTo>
                  <a:cubicBezTo>
                    <a:pt x="7561" y="1655"/>
                    <a:pt x="7454" y="1336"/>
                    <a:pt x="7362" y="1000"/>
                  </a:cubicBezTo>
                  <a:close/>
                  <a:moveTo>
                    <a:pt x="13806" y="3027"/>
                  </a:moveTo>
                  <a:lnTo>
                    <a:pt x="11570" y="5446"/>
                  </a:lnTo>
                  <a:cubicBezTo>
                    <a:pt x="11852" y="5649"/>
                    <a:pt x="12144" y="5840"/>
                    <a:pt x="12449" y="6011"/>
                  </a:cubicBezTo>
                  <a:cubicBezTo>
                    <a:pt x="12752" y="6182"/>
                    <a:pt x="13064" y="6332"/>
                    <a:pt x="13387" y="6469"/>
                  </a:cubicBezTo>
                  <a:cubicBezTo>
                    <a:pt x="13602" y="6013"/>
                    <a:pt x="13798" y="5550"/>
                    <a:pt x="13963" y="5077"/>
                  </a:cubicBezTo>
                  <a:cubicBezTo>
                    <a:pt x="14128" y="4603"/>
                    <a:pt x="14273" y="4122"/>
                    <a:pt x="14386" y="3633"/>
                  </a:cubicBezTo>
                  <a:cubicBezTo>
                    <a:pt x="14296" y="3528"/>
                    <a:pt x="14195" y="3418"/>
                    <a:pt x="14098" y="3318"/>
                  </a:cubicBezTo>
                  <a:cubicBezTo>
                    <a:pt x="14001" y="3218"/>
                    <a:pt x="13909" y="3123"/>
                    <a:pt x="13806" y="3027"/>
                  </a:cubicBezTo>
                  <a:close/>
                  <a:moveTo>
                    <a:pt x="15097" y="4643"/>
                  </a:moveTo>
                  <a:cubicBezTo>
                    <a:pt x="14989" y="5011"/>
                    <a:pt x="14872" y="5369"/>
                    <a:pt x="14735" y="5729"/>
                  </a:cubicBezTo>
                  <a:cubicBezTo>
                    <a:pt x="14598" y="6089"/>
                    <a:pt x="14440" y="6449"/>
                    <a:pt x="14276" y="6798"/>
                  </a:cubicBezTo>
                  <a:cubicBezTo>
                    <a:pt x="14551" y="6884"/>
                    <a:pt x="14842" y="6953"/>
                    <a:pt x="15125" y="7013"/>
                  </a:cubicBezTo>
                  <a:cubicBezTo>
                    <a:pt x="15409" y="7074"/>
                    <a:pt x="15688" y="7122"/>
                    <a:pt x="15977" y="7158"/>
                  </a:cubicBezTo>
                  <a:cubicBezTo>
                    <a:pt x="15915" y="6710"/>
                    <a:pt x="15813" y="6274"/>
                    <a:pt x="15666" y="5853"/>
                  </a:cubicBezTo>
                  <a:cubicBezTo>
                    <a:pt x="15519" y="5432"/>
                    <a:pt x="15324" y="5029"/>
                    <a:pt x="15097" y="4643"/>
                  </a:cubicBezTo>
                  <a:close/>
                  <a:moveTo>
                    <a:pt x="8606" y="3701"/>
                  </a:moveTo>
                  <a:cubicBezTo>
                    <a:pt x="8180" y="3989"/>
                    <a:pt x="7775" y="4303"/>
                    <a:pt x="7382" y="4630"/>
                  </a:cubicBezTo>
                  <a:cubicBezTo>
                    <a:pt x="6990" y="4957"/>
                    <a:pt x="6609" y="5294"/>
                    <a:pt x="6252" y="5658"/>
                  </a:cubicBezTo>
                  <a:lnTo>
                    <a:pt x="8448" y="7464"/>
                  </a:lnTo>
                  <a:lnTo>
                    <a:pt x="10216" y="5542"/>
                  </a:lnTo>
                  <a:cubicBezTo>
                    <a:pt x="9905" y="5266"/>
                    <a:pt x="9620" y="4976"/>
                    <a:pt x="9351" y="4670"/>
                  </a:cubicBezTo>
                  <a:cubicBezTo>
                    <a:pt x="9081" y="4363"/>
                    <a:pt x="8831" y="4036"/>
                    <a:pt x="8606" y="3701"/>
                  </a:cubicBezTo>
                  <a:close/>
                  <a:moveTo>
                    <a:pt x="2433" y="3721"/>
                  </a:moveTo>
                  <a:cubicBezTo>
                    <a:pt x="1932" y="4341"/>
                    <a:pt x="1546" y="5031"/>
                    <a:pt x="1284" y="5757"/>
                  </a:cubicBezTo>
                  <a:cubicBezTo>
                    <a:pt x="1022" y="6483"/>
                    <a:pt x="879" y="7253"/>
                    <a:pt x="878" y="8036"/>
                  </a:cubicBezTo>
                  <a:cubicBezTo>
                    <a:pt x="1138" y="8064"/>
                    <a:pt x="1405" y="8097"/>
                    <a:pt x="1661" y="8144"/>
                  </a:cubicBezTo>
                  <a:cubicBezTo>
                    <a:pt x="2118" y="8228"/>
                    <a:pt x="2562" y="8343"/>
                    <a:pt x="3001" y="8485"/>
                  </a:cubicBezTo>
                  <a:cubicBezTo>
                    <a:pt x="3265" y="8000"/>
                    <a:pt x="3553" y="7531"/>
                    <a:pt x="3870" y="7076"/>
                  </a:cubicBezTo>
                  <a:cubicBezTo>
                    <a:pt x="4187" y="6619"/>
                    <a:pt x="4542" y="6181"/>
                    <a:pt x="4910" y="5757"/>
                  </a:cubicBezTo>
                  <a:lnTo>
                    <a:pt x="2433" y="3721"/>
                  </a:lnTo>
                  <a:close/>
                  <a:moveTo>
                    <a:pt x="10939" y="6126"/>
                  </a:moveTo>
                  <a:lnTo>
                    <a:pt x="9169" y="8060"/>
                  </a:lnTo>
                  <a:lnTo>
                    <a:pt x="11249" y="9761"/>
                  </a:lnTo>
                  <a:cubicBezTo>
                    <a:pt x="11579" y="9378"/>
                    <a:pt x="11885" y="8986"/>
                    <a:pt x="12172" y="8576"/>
                  </a:cubicBezTo>
                  <a:cubicBezTo>
                    <a:pt x="12459" y="8166"/>
                    <a:pt x="12721" y="7741"/>
                    <a:pt x="12963" y="7306"/>
                  </a:cubicBezTo>
                  <a:cubicBezTo>
                    <a:pt x="12603" y="7149"/>
                    <a:pt x="12253" y="6964"/>
                    <a:pt x="11915" y="6769"/>
                  </a:cubicBezTo>
                  <a:cubicBezTo>
                    <a:pt x="11577" y="6573"/>
                    <a:pt x="11251" y="6358"/>
                    <a:pt x="10939" y="6126"/>
                  </a:cubicBezTo>
                  <a:close/>
                  <a:moveTo>
                    <a:pt x="13849" y="7647"/>
                  </a:moveTo>
                  <a:cubicBezTo>
                    <a:pt x="13586" y="8127"/>
                    <a:pt x="13297" y="8593"/>
                    <a:pt x="12982" y="9045"/>
                  </a:cubicBezTo>
                  <a:cubicBezTo>
                    <a:pt x="12667" y="9497"/>
                    <a:pt x="12334" y="9936"/>
                    <a:pt x="11969" y="10357"/>
                  </a:cubicBezTo>
                  <a:lnTo>
                    <a:pt x="14436" y="12379"/>
                  </a:lnTo>
                  <a:cubicBezTo>
                    <a:pt x="14933" y="11764"/>
                    <a:pt x="15319" y="11085"/>
                    <a:pt x="15581" y="10366"/>
                  </a:cubicBezTo>
                  <a:cubicBezTo>
                    <a:pt x="15842" y="9647"/>
                    <a:pt x="15976" y="8886"/>
                    <a:pt x="15982" y="8110"/>
                  </a:cubicBezTo>
                  <a:cubicBezTo>
                    <a:pt x="15743" y="8082"/>
                    <a:pt x="15506" y="8058"/>
                    <a:pt x="15271" y="8015"/>
                  </a:cubicBezTo>
                  <a:cubicBezTo>
                    <a:pt x="15030" y="7970"/>
                    <a:pt x="14788" y="7908"/>
                    <a:pt x="14551" y="7847"/>
                  </a:cubicBezTo>
                  <a:cubicBezTo>
                    <a:pt x="14314" y="7786"/>
                    <a:pt x="14080" y="7724"/>
                    <a:pt x="13849" y="7647"/>
                  </a:cubicBezTo>
                  <a:close/>
                  <a:moveTo>
                    <a:pt x="5621" y="6339"/>
                  </a:moveTo>
                  <a:cubicBezTo>
                    <a:pt x="5287" y="6724"/>
                    <a:pt x="4981" y="7134"/>
                    <a:pt x="4692" y="7547"/>
                  </a:cubicBezTo>
                  <a:cubicBezTo>
                    <a:pt x="4403" y="7961"/>
                    <a:pt x="4130" y="8387"/>
                    <a:pt x="3887" y="8826"/>
                  </a:cubicBezTo>
                  <a:cubicBezTo>
                    <a:pt x="4272" y="8990"/>
                    <a:pt x="4648" y="9168"/>
                    <a:pt x="5008" y="9376"/>
                  </a:cubicBezTo>
                  <a:cubicBezTo>
                    <a:pt x="5368" y="9585"/>
                    <a:pt x="5718" y="9817"/>
                    <a:pt x="6049" y="10067"/>
                  </a:cubicBezTo>
                  <a:lnTo>
                    <a:pt x="7817" y="8145"/>
                  </a:lnTo>
                  <a:lnTo>
                    <a:pt x="5621" y="6339"/>
                  </a:lnTo>
                  <a:close/>
                  <a:moveTo>
                    <a:pt x="8538" y="8741"/>
                  </a:moveTo>
                  <a:lnTo>
                    <a:pt x="6770" y="10663"/>
                  </a:lnTo>
                  <a:cubicBezTo>
                    <a:pt x="7059" y="10924"/>
                    <a:pt x="7330" y="11201"/>
                    <a:pt x="7582" y="11489"/>
                  </a:cubicBezTo>
                  <a:cubicBezTo>
                    <a:pt x="7834" y="11777"/>
                    <a:pt x="8064" y="12076"/>
                    <a:pt x="8278" y="12390"/>
                  </a:cubicBezTo>
                  <a:cubicBezTo>
                    <a:pt x="8700" y="12103"/>
                    <a:pt x="9109" y="11798"/>
                    <a:pt x="9499" y="11473"/>
                  </a:cubicBezTo>
                  <a:cubicBezTo>
                    <a:pt x="9889" y="11147"/>
                    <a:pt x="10262" y="10804"/>
                    <a:pt x="10617" y="10442"/>
                  </a:cubicBezTo>
                  <a:lnTo>
                    <a:pt x="8538" y="8741"/>
                  </a:lnTo>
                  <a:close/>
                  <a:moveTo>
                    <a:pt x="1798" y="9132"/>
                  </a:moveTo>
                  <a:cubicBezTo>
                    <a:pt x="1535" y="9075"/>
                    <a:pt x="1275" y="9033"/>
                    <a:pt x="1007" y="8999"/>
                  </a:cubicBezTo>
                  <a:cubicBezTo>
                    <a:pt x="1062" y="9423"/>
                    <a:pt x="1148" y="9837"/>
                    <a:pt x="1280" y="10238"/>
                  </a:cubicBezTo>
                  <a:cubicBezTo>
                    <a:pt x="1412" y="10638"/>
                    <a:pt x="1583" y="11018"/>
                    <a:pt x="1786" y="11388"/>
                  </a:cubicBezTo>
                  <a:cubicBezTo>
                    <a:pt x="1891" y="11037"/>
                    <a:pt x="2008" y="10691"/>
                    <a:pt x="2139" y="10348"/>
                  </a:cubicBezTo>
                  <a:cubicBezTo>
                    <a:pt x="2270" y="10005"/>
                    <a:pt x="2418" y="9667"/>
                    <a:pt x="2574" y="9334"/>
                  </a:cubicBezTo>
                  <a:cubicBezTo>
                    <a:pt x="2319" y="9257"/>
                    <a:pt x="2059" y="9189"/>
                    <a:pt x="1798" y="9132"/>
                  </a:cubicBezTo>
                  <a:close/>
                  <a:moveTo>
                    <a:pt x="11338" y="11038"/>
                  </a:moveTo>
                  <a:cubicBezTo>
                    <a:pt x="10948" y="11437"/>
                    <a:pt x="10541" y="11810"/>
                    <a:pt x="10111" y="12167"/>
                  </a:cubicBezTo>
                  <a:cubicBezTo>
                    <a:pt x="9681" y="12525"/>
                    <a:pt x="9224" y="12866"/>
                    <a:pt x="8757" y="13179"/>
                  </a:cubicBezTo>
                  <a:cubicBezTo>
                    <a:pt x="8923" y="13483"/>
                    <a:pt x="9075" y="13796"/>
                    <a:pt x="9206" y="14117"/>
                  </a:cubicBezTo>
                  <a:cubicBezTo>
                    <a:pt x="9337" y="14439"/>
                    <a:pt x="9449" y="14769"/>
                    <a:pt x="9544" y="15106"/>
                  </a:cubicBezTo>
                  <a:cubicBezTo>
                    <a:pt x="10358" y="14993"/>
                    <a:pt x="11133" y="14757"/>
                    <a:pt x="11852" y="14413"/>
                  </a:cubicBezTo>
                  <a:cubicBezTo>
                    <a:pt x="12571" y="14068"/>
                    <a:pt x="13229" y="13610"/>
                    <a:pt x="13805" y="13059"/>
                  </a:cubicBezTo>
                  <a:lnTo>
                    <a:pt x="11338" y="11038"/>
                  </a:lnTo>
                  <a:close/>
                  <a:moveTo>
                    <a:pt x="3466" y="9652"/>
                  </a:moveTo>
                  <a:cubicBezTo>
                    <a:pt x="3255" y="10099"/>
                    <a:pt x="3068" y="10559"/>
                    <a:pt x="2906" y="11023"/>
                  </a:cubicBezTo>
                  <a:cubicBezTo>
                    <a:pt x="2744" y="11488"/>
                    <a:pt x="2612" y="11967"/>
                    <a:pt x="2500" y="12447"/>
                  </a:cubicBezTo>
                  <a:cubicBezTo>
                    <a:pt x="2606" y="12576"/>
                    <a:pt x="2712" y="12693"/>
                    <a:pt x="2827" y="12816"/>
                  </a:cubicBezTo>
                  <a:cubicBezTo>
                    <a:pt x="2943" y="12939"/>
                    <a:pt x="3067" y="13064"/>
                    <a:pt x="3192" y="13180"/>
                  </a:cubicBezTo>
                  <a:lnTo>
                    <a:pt x="5416" y="10759"/>
                  </a:lnTo>
                  <a:cubicBezTo>
                    <a:pt x="5115" y="10538"/>
                    <a:pt x="4810" y="10332"/>
                    <a:pt x="4484" y="10148"/>
                  </a:cubicBezTo>
                  <a:cubicBezTo>
                    <a:pt x="4158" y="9964"/>
                    <a:pt x="3813" y="9796"/>
                    <a:pt x="3466" y="9652"/>
                  </a:cubicBezTo>
                  <a:close/>
                  <a:moveTo>
                    <a:pt x="6136" y="11355"/>
                  </a:moveTo>
                  <a:lnTo>
                    <a:pt x="3901" y="13774"/>
                  </a:lnTo>
                  <a:cubicBezTo>
                    <a:pt x="4016" y="13856"/>
                    <a:pt x="4137" y="13929"/>
                    <a:pt x="4256" y="14005"/>
                  </a:cubicBezTo>
                  <a:cubicBezTo>
                    <a:pt x="4376" y="14081"/>
                    <a:pt x="4502" y="14158"/>
                    <a:pt x="4626" y="14228"/>
                  </a:cubicBezTo>
                  <a:cubicBezTo>
                    <a:pt x="5123" y="14054"/>
                    <a:pt x="5608" y="13859"/>
                    <a:pt x="6082" y="13639"/>
                  </a:cubicBezTo>
                  <a:cubicBezTo>
                    <a:pt x="6556" y="13419"/>
                    <a:pt x="7019" y="13171"/>
                    <a:pt x="7466" y="12906"/>
                  </a:cubicBezTo>
                  <a:cubicBezTo>
                    <a:pt x="7279" y="12625"/>
                    <a:pt x="7074" y="12352"/>
                    <a:pt x="6853" y="12093"/>
                  </a:cubicBezTo>
                  <a:cubicBezTo>
                    <a:pt x="6632" y="11833"/>
                    <a:pt x="6391" y="11591"/>
                    <a:pt x="6136" y="11355"/>
                  </a:cubicBezTo>
                  <a:close/>
                  <a:moveTo>
                    <a:pt x="7934" y="13694"/>
                  </a:moveTo>
                  <a:cubicBezTo>
                    <a:pt x="7591" y="13896"/>
                    <a:pt x="7243" y="14084"/>
                    <a:pt x="6885" y="14262"/>
                  </a:cubicBezTo>
                  <a:cubicBezTo>
                    <a:pt x="6527" y="14440"/>
                    <a:pt x="6160" y="14609"/>
                    <a:pt x="5788" y="14762"/>
                  </a:cubicBezTo>
                  <a:cubicBezTo>
                    <a:pt x="6191" y="14908"/>
                    <a:pt x="6614" y="15020"/>
                    <a:pt x="7040" y="15099"/>
                  </a:cubicBezTo>
                  <a:cubicBezTo>
                    <a:pt x="7538" y="15190"/>
                    <a:pt x="8041" y="15236"/>
                    <a:pt x="8548" y="15233"/>
                  </a:cubicBezTo>
                  <a:cubicBezTo>
                    <a:pt x="8471" y="14966"/>
                    <a:pt x="8384" y="14704"/>
                    <a:pt x="8282" y="14447"/>
                  </a:cubicBezTo>
                  <a:cubicBezTo>
                    <a:pt x="8181" y="14190"/>
                    <a:pt x="8061" y="13938"/>
                    <a:pt x="7934" y="13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57" name="Shape 34227">
              <a:extLst>
                <a:ext uri="{FF2B5EF4-FFF2-40B4-BE49-F238E27FC236}">
                  <a16:creationId xmlns:a16="http://schemas.microsoft.com/office/drawing/2014/main" id="{A1F557B9-79B4-4E46-9C75-D306583F9F21}"/>
                </a:ext>
              </a:extLst>
            </p:cNvPr>
            <p:cNvSpPr/>
            <p:nvPr/>
          </p:nvSpPr>
          <p:spPr>
            <a:xfrm>
              <a:off x="11861838" y="8796062"/>
              <a:ext cx="359648" cy="359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4657"/>
                  </a:moveTo>
                  <a:cubicBezTo>
                    <a:pt x="8670" y="14657"/>
                    <a:pt x="6943" y="12930"/>
                    <a:pt x="6943" y="10800"/>
                  </a:cubicBezTo>
                  <a:cubicBezTo>
                    <a:pt x="6943" y="8670"/>
                    <a:pt x="8670" y="6943"/>
                    <a:pt x="10800" y="6943"/>
                  </a:cubicBezTo>
                  <a:cubicBezTo>
                    <a:pt x="12930" y="6943"/>
                    <a:pt x="14657" y="8670"/>
                    <a:pt x="14657" y="10800"/>
                  </a:cubicBezTo>
                  <a:cubicBezTo>
                    <a:pt x="14657" y="12930"/>
                    <a:pt x="12930" y="14657"/>
                    <a:pt x="10800" y="14657"/>
                  </a:cubicBezTo>
                  <a:close/>
                  <a:moveTo>
                    <a:pt x="20016" y="9930"/>
                  </a:moveTo>
                  <a:cubicBezTo>
                    <a:pt x="21001" y="9522"/>
                    <a:pt x="21600" y="9257"/>
                    <a:pt x="21600" y="9257"/>
                  </a:cubicBezTo>
                  <a:lnTo>
                    <a:pt x="20829" y="6171"/>
                  </a:lnTo>
                  <a:cubicBezTo>
                    <a:pt x="20829" y="6171"/>
                    <a:pt x="20119" y="6283"/>
                    <a:pt x="18990" y="6492"/>
                  </a:cubicBezTo>
                  <a:cubicBezTo>
                    <a:pt x="18430" y="5424"/>
                    <a:pt x="17677" y="4501"/>
                    <a:pt x="16789" y="3749"/>
                  </a:cubicBezTo>
                  <a:cubicBezTo>
                    <a:pt x="17377" y="2418"/>
                    <a:pt x="17743" y="1543"/>
                    <a:pt x="17743" y="1543"/>
                  </a:cubicBezTo>
                  <a:lnTo>
                    <a:pt x="14657" y="0"/>
                  </a:lnTo>
                  <a:cubicBezTo>
                    <a:pt x="14657" y="0"/>
                    <a:pt x="14156" y="750"/>
                    <a:pt x="13405" y="1922"/>
                  </a:cubicBezTo>
                  <a:cubicBezTo>
                    <a:pt x="12297" y="1595"/>
                    <a:pt x="11120" y="1470"/>
                    <a:pt x="9929" y="1584"/>
                  </a:cubicBezTo>
                  <a:cubicBezTo>
                    <a:pt x="9522" y="599"/>
                    <a:pt x="9257" y="0"/>
                    <a:pt x="9257" y="0"/>
                  </a:cubicBezTo>
                  <a:lnTo>
                    <a:pt x="6171" y="771"/>
                  </a:lnTo>
                  <a:cubicBezTo>
                    <a:pt x="6171" y="771"/>
                    <a:pt x="6283" y="1481"/>
                    <a:pt x="6492" y="2610"/>
                  </a:cubicBezTo>
                  <a:cubicBezTo>
                    <a:pt x="5420" y="3172"/>
                    <a:pt x="4494" y="3929"/>
                    <a:pt x="3740" y="4821"/>
                  </a:cubicBezTo>
                  <a:cubicBezTo>
                    <a:pt x="2414" y="4227"/>
                    <a:pt x="1543" y="3857"/>
                    <a:pt x="1543" y="3857"/>
                  </a:cubicBezTo>
                  <a:lnTo>
                    <a:pt x="0" y="6943"/>
                  </a:lnTo>
                  <a:cubicBezTo>
                    <a:pt x="0" y="6943"/>
                    <a:pt x="748" y="7450"/>
                    <a:pt x="1919" y="8207"/>
                  </a:cubicBezTo>
                  <a:cubicBezTo>
                    <a:pt x="1595" y="9313"/>
                    <a:pt x="1471" y="10485"/>
                    <a:pt x="1584" y="11672"/>
                  </a:cubicBezTo>
                  <a:cubicBezTo>
                    <a:pt x="599" y="12078"/>
                    <a:pt x="0" y="12343"/>
                    <a:pt x="0" y="12343"/>
                  </a:cubicBezTo>
                  <a:lnTo>
                    <a:pt x="771" y="15429"/>
                  </a:lnTo>
                  <a:cubicBezTo>
                    <a:pt x="771" y="15429"/>
                    <a:pt x="1480" y="15317"/>
                    <a:pt x="2609" y="15107"/>
                  </a:cubicBezTo>
                  <a:cubicBezTo>
                    <a:pt x="3172" y="16179"/>
                    <a:pt x="3928" y="17106"/>
                    <a:pt x="4820" y="17860"/>
                  </a:cubicBezTo>
                  <a:cubicBezTo>
                    <a:pt x="4227" y="19186"/>
                    <a:pt x="3857" y="20057"/>
                    <a:pt x="3857" y="20057"/>
                  </a:cubicBezTo>
                  <a:lnTo>
                    <a:pt x="6943" y="21600"/>
                  </a:lnTo>
                  <a:cubicBezTo>
                    <a:pt x="6943" y="21600"/>
                    <a:pt x="7449" y="20852"/>
                    <a:pt x="8206" y="19681"/>
                  </a:cubicBezTo>
                  <a:cubicBezTo>
                    <a:pt x="9312" y="20005"/>
                    <a:pt x="10485" y="20129"/>
                    <a:pt x="11672" y="20016"/>
                  </a:cubicBezTo>
                  <a:cubicBezTo>
                    <a:pt x="12078" y="21001"/>
                    <a:pt x="12343" y="21600"/>
                    <a:pt x="12343" y="21600"/>
                  </a:cubicBezTo>
                  <a:lnTo>
                    <a:pt x="15429" y="20829"/>
                  </a:lnTo>
                  <a:cubicBezTo>
                    <a:pt x="15429" y="20829"/>
                    <a:pt x="15317" y="20120"/>
                    <a:pt x="15107" y="18991"/>
                  </a:cubicBezTo>
                  <a:cubicBezTo>
                    <a:pt x="16176" y="18431"/>
                    <a:pt x="17099" y="17676"/>
                    <a:pt x="17852" y="16788"/>
                  </a:cubicBezTo>
                  <a:cubicBezTo>
                    <a:pt x="19183" y="17377"/>
                    <a:pt x="20057" y="17743"/>
                    <a:pt x="20057" y="17743"/>
                  </a:cubicBezTo>
                  <a:lnTo>
                    <a:pt x="21600" y="14657"/>
                  </a:lnTo>
                  <a:cubicBezTo>
                    <a:pt x="21600" y="14657"/>
                    <a:pt x="20851" y="14156"/>
                    <a:pt x="19678" y="13405"/>
                  </a:cubicBezTo>
                  <a:cubicBezTo>
                    <a:pt x="20005" y="12296"/>
                    <a:pt x="20130" y="11120"/>
                    <a:pt x="20016" y="99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58" name="Shape 34228">
              <a:extLst>
                <a:ext uri="{FF2B5EF4-FFF2-40B4-BE49-F238E27FC236}">
                  <a16:creationId xmlns:a16="http://schemas.microsoft.com/office/drawing/2014/main" id="{C2433ED3-C231-4339-B8C2-86F1EF415901}"/>
                </a:ext>
              </a:extLst>
            </p:cNvPr>
            <p:cNvSpPr/>
            <p:nvPr/>
          </p:nvSpPr>
          <p:spPr>
            <a:xfrm>
              <a:off x="9057539" y="5652197"/>
              <a:ext cx="565072" cy="648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90" y="0"/>
                  </a:moveTo>
                  <a:lnTo>
                    <a:pt x="0" y="14168"/>
                  </a:lnTo>
                  <a:lnTo>
                    <a:pt x="12187" y="21600"/>
                  </a:lnTo>
                  <a:lnTo>
                    <a:pt x="21600" y="9890"/>
                  </a:lnTo>
                  <a:lnTo>
                    <a:pt x="20767" y="5719"/>
                  </a:lnTo>
                  <a:lnTo>
                    <a:pt x="11390" y="0"/>
                  </a:lnTo>
                  <a:close/>
                  <a:moveTo>
                    <a:pt x="12641" y="5625"/>
                  </a:moveTo>
                  <a:lnTo>
                    <a:pt x="17079" y="8332"/>
                  </a:lnTo>
                  <a:lnTo>
                    <a:pt x="16765" y="8723"/>
                  </a:lnTo>
                  <a:lnTo>
                    <a:pt x="12326" y="6016"/>
                  </a:lnTo>
                  <a:lnTo>
                    <a:pt x="12641" y="5625"/>
                  </a:lnTo>
                  <a:close/>
                  <a:moveTo>
                    <a:pt x="7323" y="8127"/>
                  </a:moveTo>
                  <a:lnTo>
                    <a:pt x="16200" y="13540"/>
                  </a:lnTo>
                  <a:lnTo>
                    <a:pt x="15894" y="13920"/>
                  </a:lnTo>
                  <a:lnTo>
                    <a:pt x="7017" y="8506"/>
                  </a:lnTo>
                  <a:lnTo>
                    <a:pt x="7323" y="8127"/>
                  </a:lnTo>
                  <a:close/>
                  <a:moveTo>
                    <a:pt x="5778" y="10048"/>
                  </a:moveTo>
                  <a:lnTo>
                    <a:pt x="14655" y="15462"/>
                  </a:lnTo>
                  <a:lnTo>
                    <a:pt x="14340" y="15853"/>
                  </a:lnTo>
                  <a:lnTo>
                    <a:pt x="5463" y="10439"/>
                  </a:lnTo>
                  <a:lnTo>
                    <a:pt x="5778" y="10048"/>
                  </a:lnTo>
                  <a:close/>
                  <a:moveTo>
                    <a:pt x="4233" y="11970"/>
                  </a:moveTo>
                  <a:lnTo>
                    <a:pt x="8671" y="14677"/>
                  </a:lnTo>
                  <a:lnTo>
                    <a:pt x="8357" y="15068"/>
                  </a:lnTo>
                  <a:lnTo>
                    <a:pt x="3918" y="12361"/>
                  </a:lnTo>
                  <a:lnTo>
                    <a:pt x="4233" y="1197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59" name="Shape 34229">
              <a:extLst>
                <a:ext uri="{FF2B5EF4-FFF2-40B4-BE49-F238E27FC236}">
                  <a16:creationId xmlns:a16="http://schemas.microsoft.com/office/drawing/2014/main" id="{4111D669-CFB1-4D89-A690-A469E4D72226}"/>
                </a:ext>
              </a:extLst>
            </p:cNvPr>
            <p:cNvSpPr/>
            <p:nvPr/>
          </p:nvSpPr>
          <p:spPr>
            <a:xfrm>
              <a:off x="14430703" y="5653180"/>
              <a:ext cx="678286" cy="609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217" extrusionOk="0">
                  <a:moveTo>
                    <a:pt x="16218" y="16859"/>
                  </a:moveTo>
                  <a:lnTo>
                    <a:pt x="3455" y="9002"/>
                  </a:lnTo>
                  <a:lnTo>
                    <a:pt x="7275" y="1347"/>
                  </a:lnTo>
                  <a:lnTo>
                    <a:pt x="20039" y="9205"/>
                  </a:lnTo>
                  <a:cubicBezTo>
                    <a:pt x="20039" y="9205"/>
                    <a:pt x="16218" y="16859"/>
                    <a:pt x="16218" y="16859"/>
                  </a:cubicBezTo>
                  <a:close/>
                  <a:moveTo>
                    <a:pt x="20627" y="8027"/>
                  </a:moveTo>
                  <a:lnTo>
                    <a:pt x="7863" y="170"/>
                  </a:lnTo>
                  <a:cubicBezTo>
                    <a:pt x="7275" y="-192"/>
                    <a:pt x="6536" y="43"/>
                    <a:pt x="6211" y="693"/>
                  </a:cubicBezTo>
                  <a:cubicBezTo>
                    <a:pt x="6211" y="693"/>
                    <a:pt x="1803" y="9525"/>
                    <a:pt x="1814" y="9531"/>
                  </a:cubicBezTo>
                  <a:lnTo>
                    <a:pt x="16683" y="18684"/>
                  </a:lnTo>
                  <a:cubicBezTo>
                    <a:pt x="16694" y="18691"/>
                    <a:pt x="21103" y="9860"/>
                    <a:pt x="21103" y="9860"/>
                  </a:cubicBezTo>
                  <a:cubicBezTo>
                    <a:pt x="21427" y="9210"/>
                    <a:pt x="21214" y="8389"/>
                    <a:pt x="20627" y="8027"/>
                  </a:cubicBezTo>
                  <a:close/>
                  <a:moveTo>
                    <a:pt x="15519" y="21047"/>
                  </a:moveTo>
                  <a:lnTo>
                    <a:pt x="628" y="11880"/>
                  </a:lnTo>
                  <a:cubicBezTo>
                    <a:pt x="40" y="11518"/>
                    <a:pt x="-173" y="10698"/>
                    <a:pt x="152" y="10047"/>
                  </a:cubicBezTo>
                  <a:lnTo>
                    <a:pt x="446" y="9459"/>
                  </a:lnTo>
                  <a:lnTo>
                    <a:pt x="7359" y="13714"/>
                  </a:lnTo>
                  <a:lnTo>
                    <a:pt x="7065" y="14303"/>
                  </a:lnTo>
                  <a:lnTo>
                    <a:pt x="10256" y="16268"/>
                  </a:lnTo>
                  <a:lnTo>
                    <a:pt x="10550" y="15679"/>
                  </a:lnTo>
                  <a:lnTo>
                    <a:pt x="17464" y="19935"/>
                  </a:lnTo>
                  <a:lnTo>
                    <a:pt x="17170" y="20524"/>
                  </a:lnTo>
                  <a:cubicBezTo>
                    <a:pt x="16846" y="21174"/>
                    <a:pt x="16106" y="21408"/>
                    <a:pt x="15519" y="21047"/>
                  </a:cubicBezTo>
                  <a:cubicBezTo>
                    <a:pt x="15519" y="21047"/>
                    <a:pt x="15519" y="21047"/>
                    <a:pt x="15519" y="210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60" name="Shape 34230">
              <a:extLst>
                <a:ext uri="{FF2B5EF4-FFF2-40B4-BE49-F238E27FC236}">
                  <a16:creationId xmlns:a16="http://schemas.microsoft.com/office/drawing/2014/main" id="{ED50B15F-F8AD-4C06-82BA-99F95FFD6211}"/>
                </a:ext>
              </a:extLst>
            </p:cNvPr>
            <p:cNvSpPr/>
            <p:nvPr/>
          </p:nvSpPr>
          <p:spPr>
            <a:xfrm>
              <a:off x="14217720" y="6775957"/>
              <a:ext cx="333440" cy="666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50" y="4050"/>
                  </a:moveTo>
                  <a:lnTo>
                    <a:pt x="1618" y="4050"/>
                  </a:lnTo>
                  <a:lnTo>
                    <a:pt x="1618" y="17550"/>
                  </a:lnTo>
                  <a:lnTo>
                    <a:pt x="20250" y="17550"/>
                  </a:lnTo>
                  <a:lnTo>
                    <a:pt x="20250" y="4050"/>
                  </a:lnTo>
                  <a:close/>
                  <a:moveTo>
                    <a:pt x="14175" y="2025"/>
                  </a:moveTo>
                  <a:lnTo>
                    <a:pt x="7425" y="2025"/>
                  </a:lnTo>
                  <a:cubicBezTo>
                    <a:pt x="7052" y="2025"/>
                    <a:pt x="6750" y="2176"/>
                    <a:pt x="6750" y="2363"/>
                  </a:cubicBezTo>
                  <a:cubicBezTo>
                    <a:pt x="6750" y="2549"/>
                    <a:pt x="7052" y="2700"/>
                    <a:pt x="7425" y="2700"/>
                  </a:cubicBezTo>
                  <a:lnTo>
                    <a:pt x="14175" y="2700"/>
                  </a:lnTo>
                  <a:cubicBezTo>
                    <a:pt x="14548" y="2700"/>
                    <a:pt x="14850" y="2549"/>
                    <a:pt x="14850" y="2363"/>
                  </a:cubicBezTo>
                  <a:cubicBezTo>
                    <a:pt x="14850" y="2176"/>
                    <a:pt x="14548" y="2025"/>
                    <a:pt x="14175" y="2025"/>
                  </a:cubicBezTo>
                  <a:close/>
                  <a:moveTo>
                    <a:pt x="11475" y="20250"/>
                  </a:moveTo>
                  <a:cubicBezTo>
                    <a:pt x="12593" y="20250"/>
                    <a:pt x="13500" y="19797"/>
                    <a:pt x="13500" y="19238"/>
                  </a:cubicBezTo>
                  <a:cubicBezTo>
                    <a:pt x="13500" y="18678"/>
                    <a:pt x="12593" y="18225"/>
                    <a:pt x="11475" y="18225"/>
                  </a:cubicBezTo>
                  <a:cubicBezTo>
                    <a:pt x="10357" y="18225"/>
                    <a:pt x="9450" y="18678"/>
                    <a:pt x="9450" y="19238"/>
                  </a:cubicBezTo>
                  <a:cubicBezTo>
                    <a:pt x="9450" y="19797"/>
                    <a:pt x="10357" y="20250"/>
                    <a:pt x="11475" y="20250"/>
                  </a:cubicBezTo>
                  <a:close/>
                  <a:moveTo>
                    <a:pt x="18900" y="21600"/>
                  </a:moveTo>
                  <a:lnTo>
                    <a:pt x="2700" y="21600"/>
                  </a:lnTo>
                  <a:cubicBezTo>
                    <a:pt x="1954" y="21600"/>
                    <a:pt x="1279" y="21449"/>
                    <a:pt x="791" y="21205"/>
                  </a:cubicBezTo>
                  <a:cubicBezTo>
                    <a:pt x="302" y="20960"/>
                    <a:pt x="0" y="20623"/>
                    <a:pt x="0" y="20250"/>
                  </a:cubicBezTo>
                  <a:lnTo>
                    <a:pt x="0" y="1350"/>
                  </a:lnTo>
                  <a:cubicBezTo>
                    <a:pt x="0" y="977"/>
                    <a:pt x="302" y="640"/>
                    <a:pt x="791" y="395"/>
                  </a:cubicBezTo>
                  <a:cubicBezTo>
                    <a:pt x="1279" y="151"/>
                    <a:pt x="1954" y="0"/>
                    <a:pt x="2700" y="0"/>
                  </a:cubicBezTo>
                  <a:lnTo>
                    <a:pt x="18900" y="0"/>
                  </a:lnTo>
                  <a:cubicBezTo>
                    <a:pt x="19646" y="0"/>
                    <a:pt x="20321" y="151"/>
                    <a:pt x="20809" y="395"/>
                  </a:cubicBezTo>
                  <a:cubicBezTo>
                    <a:pt x="21298" y="640"/>
                    <a:pt x="21600" y="977"/>
                    <a:pt x="21600" y="1350"/>
                  </a:cubicBezTo>
                  <a:lnTo>
                    <a:pt x="21600" y="20250"/>
                  </a:lnTo>
                  <a:cubicBezTo>
                    <a:pt x="21600" y="20623"/>
                    <a:pt x="21298" y="20960"/>
                    <a:pt x="20809" y="21205"/>
                  </a:cubicBezTo>
                  <a:cubicBezTo>
                    <a:pt x="20321" y="21449"/>
                    <a:pt x="19646" y="21600"/>
                    <a:pt x="189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61" name="Shape 34231">
              <a:extLst>
                <a:ext uri="{FF2B5EF4-FFF2-40B4-BE49-F238E27FC236}">
                  <a16:creationId xmlns:a16="http://schemas.microsoft.com/office/drawing/2014/main" id="{2442D4BF-AB4B-4064-9CD7-5B1D9E895F6A}"/>
                </a:ext>
              </a:extLst>
            </p:cNvPr>
            <p:cNvSpPr/>
            <p:nvPr/>
          </p:nvSpPr>
          <p:spPr>
            <a:xfrm>
              <a:off x="12484545" y="3228311"/>
              <a:ext cx="428100" cy="347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9"/>
                  </a:moveTo>
                  <a:cubicBezTo>
                    <a:pt x="20805" y="2994"/>
                    <a:pt x="19949" y="3285"/>
                    <a:pt x="19055" y="3417"/>
                  </a:cubicBezTo>
                  <a:cubicBezTo>
                    <a:pt x="19968" y="2742"/>
                    <a:pt x="20672" y="1676"/>
                    <a:pt x="21003" y="401"/>
                  </a:cubicBezTo>
                  <a:cubicBezTo>
                    <a:pt x="20147" y="1026"/>
                    <a:pt x="19198" y="1478"/>
                    <a:pt x="18187" y="1722"/>
                  </a:cubicBezTo>
                  <a:cubicBezTo>
                    <a:pt x="17379" y="665"/>
                    <a:pt x="16228" y="0"/>
                    <a:pt x="14953" y="0"/>
                  </a:cubicBezTo>
                  <a:cubicBezTo>
                    <a:pt x="12506" y="0"/>
                    <a:pt x="10524" y="2441"/>
                    <a:pt x="10524" y="5454"/>
                  </a:cubicBezTo>
                  <a:cubicBezTo>
                    <a:pt x="10524" y="5881"/>
                    <a:pt x="10561" y="6298"/>
                    <a:pt x="10637" y="6694"/>
                  </a:cubicBezTo>
                  <a:cubicBezTo>
                    <a:pt x="6954" y="6468"/>
                    <a:pt x="3689" y="4296"/>
                    <a:pt x="1504" y="998"/>
                  </a:cubicBezTo>
                  <a:cubicBezTo>
                    <a:pt x="1122" y="1806"/>
                    <a:pt x="903" y="2742"/>
                    <a:pt x="903" y="3739"/>
                  </a:cubicBezTo>
                  <a:cubicBezTo>
                    <a:pt x="903" y="5631"/>
                    <a:pt x="1686" y="7302"/>
                    <a:pt x="2875" y="8279"/>
                  </a:cubicBezTo>
                  <a:cubicBezTo>
                    <a:pt x="2149" y="8248"/>
                    <a:pt x="1466" y="8005"/>
                    <a:pt x="868" y="7599"/>
                  </a:cubicBezTo>
                  <a:cubicBezTo>
                    <a:pt x="868" y="7618"/>
                    <a:pt x="868" y="7641"/>
                    <a:pt x="868" y="7666"/>
                  </a:cubicBezTo>
                  <a:cubicBezTo>
                    <a:pt x="868" y="10307"/>
                    <a:pt x="2395" y="12512"/>
                    <a:pt x="4423" y="13011"/>
                  </a:cubicBezTo>
                  <a:cubicBezTo>
                    <a:pt x="4051" y="13134"/>
                    <a:pt x="3658" y="13201"/>
                    <a:pt x="3255" y="13201"/>
                  </a:cubicBezTo>
                  <a:cubicBezTo>
                    <a:pt x="2970" y="13201"/>
                    <a:pt x="2691" y="13168"/>
                    <a:pt x="2420" y="13106"/>
                  </a:cubicBezTo>
                  <a:cubicBezTo>
                    <a:pt x="2983" y="15270"/>
                    <a:pt x="4621" y="16846"/>
                    <a:pt x="6561" y="16890"/>
                  </a:cubicBezTo>
                  <a:cubicBezTo>
                    <a:pt x="5042" y="18353"/>
                    <a:pt x="3134" y="19225"/>
                    <a:pt x="1056" y="19225"/>
                  </a:cubicBezTo>
                  <a:cubicBezTo>
                    <a:pt x="700" y="19225"/>
                    <a:pt x="347" y="19197"/>
                    <a:pt x="0" y="19149"/>
                  </a:cubicBezTo>
                  <a:cubicBezTo>
                    <a:pt x="1963" y="20695"/>
                    <a:pt x="4290" y="21600"/>
                    <a:pt x="6791" y="21600"/>
                  </a:cubicBezTo>
                  <a:cubicBezTo>
                    <a:pt x="14943" y="21600"/>
                    <a:pt x="19401" y="13291"/>
                    <a:pt x="19401" y="6084"/>
                  </a:cubicBezTo>
                  <a:cubicBezTo>
                    <a:pt x="19401" y="5851"/>
                    <a:pt x="19396" y="5613"/>
                    <a:pt x="19388" y="5380"/>
                  </a:cubicBezTo>
                  <a:cubicBezTo>
                    <a:pt x="20253" y="4614"/>
                    <a:pt x="21005" y="3652"/>
                    <a:pt x="21600" y="2559"/>
                  </a:cubicBezTo>
                  <a:cubicBezTo>
                    <a:pt x="21600" y="2559"/>
                    <a:pt x="21600" y="2559"/>
                    <a:pt x="21600" y="25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62" name="Shape 34232">
              <a:extLst>
                <a:ext uri="{FF2B5EF4-FFF2-40B4-BE49-F238E27FC236}">
                  <a16:creationId xmlns:a16="http://schemas.microsoft.com/office/drawing/2014/main" id="{DA3EB519-5F4C-43BB-8700-F99E2ABD44B0}"/>
                </a:ext>
              </a:extLst>
            </p:cNvPr>
            <p:cNvSpPr/>
            <p:nvPr/>
          </p:nvSpPr>
          <p:spPr>
            <a:xfrm>
              <a:off x="11791096" y="11232556"/>
              <a:ext cx="130464" cy="279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2" y="21600"/>
                  </a:moveTo>
                  <a:lnTo>
                    <a:pt x="4786" y="21600"/>
                  </a:lnTo>
                  <a:lnTo>
                    <a:pt x="4786" y="10800"/>
                  </a:lnTo>
                  <a:lnTo>
                    <a:pt x="0" y="10800"/>
                  </a:lnTo>
                  <a:lnTo>
                    <a:pt x="0" y="7077"/>
                  </a:lnTo>
                  <a:lnTo>
                    <a:pt x="4786" y="7077"/>
                  </a:lnTo>
                  <a:lnTo>
                    <a:pt x="4786" y="4842"/>
                  </a:lnTo>
                  <a:cubicBezTo>
                    <a:pt x="4786" y="1806"/>
                    <a:pt x="7489" y="0"/>
                    <a:pt x="15162" y="0"/>
                  </a:cubicBezTo>
                  <a:lnTo>
                    <a:pt x="21552" y="0"/>
                  </a:lnTo>
                  <a:lnTo>
                    <a:pt x="21552" y="3723"/>
                  </a:lnTo>
                  <a:lnTo>
                    <a:pt x="17560" y="3723"/>
                  </a:lnTo>
                  <a:cubicBezTo>
                    <a:pt x="14572" y="3723"/>
                    <a:pt x="14372" y="4243"/>
                    <a:pt x="14372" y="5214"/>
                  </a:cubicBezTo>
                  <a:lnTo>
                    <a:pt x="14362" y="7077"/>
                  </a:lnTo>
                  <a:lnTo>
                    <a:pt x="21600" y="7077"/>
                  </a:lnTo>
                  <a:lnTo>
                    <a:pt x="20752" y="10800"/>
                  </a:lnTo>
                  <a:lnTo>
                    <a:pt x="14362" y="10800"/>
                  </a:lnTo>
                  <a:cubicBezTo>
                    <a:pt x="14362" y="10800"/>
                    <a:pt x="14362" y="21600"/>
                    <a:pt x="14362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63" name="Shape 34233">
              <a:extLst>
                <a:ext uri="{FF2B5EF4-FFF2-40B4-BE49-F238E27FC236}">
                  <a16:creationId xmlns:a16="http://schemas.microsoft.com/office/drawing/2014/main" id="{DD21E838-E2D3-4B63-B461-5D1B0361646D}"/>
                </a:ext>
              </a:extLst>
            </p:cNvPr>
            <p:cNvSpPr/>
            <p:nvPr/>
          </p:nvSpPr>
          <p:spPr>
            <a:xfrm>
              <a:off x="11084739" y="4570184"/>
              <a:ext cx="304442" cy="392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287" extrusionOk="0">
                  <a:moveTo>
                    <a:pt x="8719" y="13902"/>
                  </a:moveTo>
                  <a:cubicBezTo>
                    <a:pt x="8086" y="16090"/>
                    <a:pt x="7465" y="18199"/>
                    <a:pt x="6111" y="19862"/>
                  </a:cubicBezTo>
                  <a:cubicBezTo>
                    <a:pt x="5699" y="20370"/>
                    <a:pt x="5281" y="21012"/>
                    <a:pt x="4573" y="21287"/>
                  </a:cubicBezTo>
                  <a:cubicBezTo>
                    <a:pt x="3525" y="17039"/>
                    <a:pt x="5712" y="13464"/>
                    <a:pt x="6579" y="9893"/>
                  </a:cubicBezTo>
                  <a:cubicBezTo>
                    <a:pt x="5475" y="8121"/>
                    <a:pt x="6162" y="5116"/>
                    <a:pt x="8519" y="4777"/>
                  </a:cubicBezTo>
                  <a:cubicBezTo>
                    <a:pt x="11938" y="4282"/>
                    <a:pt x="11037" y="7536"/>
                    <a:pt x="10457" y="9049"/>
                  </a:cubicBezTo>
                  <a:cubicBezTo>
                    <a:pt x="10139" y="9877"/>
                    <a:pt x="9566" y="10671"/>
                    <a:pt x="9654" y="11581"/>
                  </a:cubicBezTo>
                  <a:cubicBezTo>
                    <a:pt x="9843" y="13499"/>
                    <a:pt x="12902" y="13622"/>
                    <a:pt x="14467" y="12636"/>
                  </a:cubicBezTo>
                  <a:cubicBezTo>
                    <a:pt x="16713" y="11223"/>
                    <a:pt x="17361" y="8494"/>
                    <a:pt x="17144" y="6253"/>
                  </a:cubicBezTo>
                  <a:cubicBezTo>
                    <a:pt x="16810" y="2840"/>
                    <a:pt x="11909" y="1143"/>
                    <a:pt x="7583" y="2508"/>
                  </a:cubicBezTo>
                  <a:cubicBezTo>
                    <a:pt x="5355" y="3211"/>
                    <a:pt x="3329" y="4827"/>
                    <a:pt x="3035" y="7202"/>
                  </a:cubicBezTo>
                  <a:cubicBezTo>
                    <a:pt x="2881" y="8453"/>
                    <a:pt x="3214" y="9451"/>
                    <a:pt x="3838" y="10156"/>
                  </a:cubicBezTo>
                  <a:cubicBezTo>
                    <a:pt x="3933" y="10263"/>
                    <a:pt x="4258" y="10453"/>
                    <a:pt x="4305" y="10738"/>
                  </a:cubicBezTo>
                  <a:cubicBezTo>
                    <a:pt x="4403" y="11316"/>
                    <a:pt x="3968" y="11940"/>
                    <a:pt x="3570" y="12371"/>
                  </a:cubicBezTo>
                  <a:cubicBezTo>
                    <a:pt x="1354" y="11867"/>
                    <a:pt x="210" y="10298"/>
                    <a:pt x="26" y="8311"/>
                  </a:cubicBezTo>
                  <a:cubicBezTo>
                    <a:pt x="-390" y="3790"/>
                    <a:pt x="4313" y="350"/>
                    <a:pt x="9854" y="29"/>
                  </a:cubicBezTo>
                  <a:cubicBezTo>
                    <a:pt x="15764" y="-313"/>
                    <a:pt x="20453" y="2380"/>
                    <a:pt x="20886" y="6306"/>
                  </a:cubicBezTo>
                  <a:cubicBezTo>
                    <a:pt x="21210" y="9225"/>
                    <a:pt x="19897" y="12163"/>
                    <a:pt x="17812" y="13743"/>
                  </a:cubicBezTo>
                  <a:cubicBezTo>
                    <a:pt x="16244" y="14931"/>
                    <a:pt x="12913" y="16092"/>
                    <a:pt x="10190" y="14957"/>
                  </a:cubicBezTo>
                  <a:cubicBezTo>
                    <a:pt x="9585" y="14704"/>
                    <a:pt x="9318" y="14397"/>
                    <a:pt x="8719" y="139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64" name="Shape 34234">
              <a:extLst>
                <a:ext uri="{FF2B5EF4-FFF2-40B4-BE49-F238E27FC236}">
                  <a16:creationId xmlns:a16="http://schemas.microsoft.com/office/drawing/2014/main" id="{39FEC63E-75A9-4197-A36A-4346D4E85F38}"/>
                </a:ext>
              </a:extLst>
            </p:cNvPr>
            <p:cNvSpPr/>
            <p:nvPr/>
          </p:nvSpPr>
          <p:spPr>
            <a:xfrm>
              <a:off x="10710090" y="4258444"/>
              <a:ext cx="419088" cy="392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8" y="5409"/>
                  </a:moveTo>
                  <a:cubicBezTo>
                    <a:pt x="8423" y="3519"/>
                    <a:pt x="7212" y="1948"/>
                    <a:pt x="5946" y="1906"/>
                  </a:cubicBezTo>
                  <a:lnTo>
                    <a:pt x="5894" y="1906"/>
                  </a:lnTo>
                  <a:cubicBezTo>
                    <a:pt x="5447" y="1906"/>
                    <a:pt x="5049" y="2111"/>
                    <a:pt x="4743" y="2498"/>
                  </a:cubicBezTo>
                  <a:cubicBezTo>
                    <a:pt x="4271" y="3097"/>
                    <a:pt x="4073" y="4045"/>
                    <a:pt x="4198" y="5100"/>
                  </a:cubicBezTo>
                  <a:cubicBezTo>
                    <a:pt x="4418" y="6988"/>
                    <a:pt x="5656" y="8619"/>
                    <a:pt x="6897" y="8662"/>
                  </a:cubicBezTo>
                  <a:lnTo>
                    <a:pt x="6916" y="8662"/>
                  </a:lnTo>
                  <a:cubicBezTo>
                    <a:pt x="7385" y="8662"/>
                    <a:pt x="7778" y="8457"/>
                    <a:pt x="8085" y="8070"/>
                  </a:cubicBezTo>
                  <a:cubicBezTo>
                    <a:pt x="8561" y="7463"/>
                    <a:pt x="8773" y="6468"/>
                    <a:pt x="8648" y="5409"/>
                  </a:cubicBezTo>
                  <a:cubicBezTo>
                    <a:pt x="8648" y="5409"/>
                    <a:pt x="8648" y="5409"/>
                    <a:pt x="8648" y="5409"/>
                  </a:cubicBezTo>
                  <a:close/>
                  <a:moveTo>
                    <a:pt x="2967" y="16668"/>
                  </a:moveTo>
                  <a:cubicBezTo>
                    <a:pt x="2967" y="18299"/>
                    <a:pt x="4433" y="19576"/>
                    <a:pt x="6303" y="19576"/>
                  </a:cubicBezTo>
                  <a:cubicBezTo>
                    <a:pt x="8773" y="19576"/>
                    <a:pt x="10022" y="18631"/>
                    <a:pt x="10022" y="16763"/>
                  </a:cubicBezTo>
                  <a:cubicBezTo>
                    <a:pt x="10022" y="16587"/>
                    <a:pt x="10003" y="16402"/>
                    <a:pt x="9965" y="16220"/>
                  </a:cubicBezTo>
                  <a:cubicBezTo>
                    <a:pt x="9800" y="15495"/>
                    <a:pt x="9201" y="15043"/>
                    <a:pt x="8298" y="14355"/>
                  </a:cubicBezTo>
                  <a:cubicBezTo>
                    <a:pt x="8173" y="14263"/>
                    <a:pt x="8044" y="14164"/>
                    <a:pt x="7911" y="14063"/>
                  </a:cubicBezTo>
                  <a:cubicBezTo>
                    <a:pt x="7520" y="13931"/>
                    <a:pt x="7106" y="13857"/>
                    <a:pt x="6683" y="13855"/>
                  </a:cubicBezTo>
                  <a:lnTo>
                    <a:pt x="6629" y="13852"/>
                  </a:lnTo>
                  <a:cubicBezTo>
                    <a:pt x="4680" y="13852"/>
                    <a:pt x="2967" y="15167"/>
                    <a:pt x="2967" y="16668"/>
                  </a:cubicBezTo>
                  <a:cubicBezTo>
                    <a:pt x="2967" y="16668"/>
                    <a:pt x="2967" y="16668"/>
                    <a:pt x="2967" y="16668"/>
                  </a:cubicBezTo>
                  <a:close/>
                  <a:moveTo>
                    <a:pt x="12670" y="907"/>
                  </a:moveTo>
                  <a:lnTo>
                    <a:pt x="11388" y="1940"/>
                  </a:lnTo>
                  <a:cubicBezTo>
                    <a:pt x="11312" y="2002"/>
                    <a:pt x="11218" y="2035"/>
                    <a:pt x="11123" y="2035"/>
                  </a:cubicBezTo>
                  <a:lnTo>
                    <a:pt x="10665" y="2035"/>
                  </a:lnTo>
                  <a:cubicBezTo>
                    <a:pt x="11255" y="2824"/>
                    <a:pt x="11605" y="3949"/>
                    <a:pt x="11605" y="5219"/>
                  </a:cubicBezTo>
                  <a:cubicBezTo>
                    <a:pt x="11605" y="6615"/>
                    <a:pt x="10968" y="7937"/>
                    <a:pt x="9814" y="8945"/>
                  </a:cubicBezTo>
                  <a:cubicBezTo>
                    <a:pt x="8922" y="9717"/>
                    <a:pt x="8887" y="9931"/>
                    <a:pt x="8887" y="10374"/>
                  </a:cubicBezTo>
                  <a:cubicBezTo>
                    <a:pt x="8897" y="10617"/>
                    <a:pt x="9521" y="11409"/>
                    <a:pt x="10204" y="11949"/>
                  </a:cubicBezTo>
                  <a:cubicBezTo>
                    <a:pt x="11803" y="13208"/>
                    <a:pt x="12396" y="14441"/>
                    <a:pt x="12396" y="16503"/>
                  </a:cubicBezTo>
                  <a:cubicBezTo>
                    <a:pt x="12396" y="18652"/>
                    <a:pt x="10930" y="20513"/>
                    <a:pt x="8659" y="21248"/>
                  </a:cubicBezTo>
                  <a:cubicBezTo>
                    <a:pt x="7930" y="21482"/>
                    <a:pt x="7141" y="21600"/>
                    <a:pt x="6315" y="21600"/>
                  </a:cubicBezTo>
                  <a:cubicBezTo>
                    <a:pt x="5396" y="21600"/>
                    <a:pt x="4510" y="21482"/>
                    <a:pt x="3686" y="21251"/>
                  </a:cubicBezTo>
                  <a:cubicBezTo>
                    <a:pt x="2090" y="20802"/>
                    <a:pt x="908" y="19953"/>
                    <a:pt x="358" y="18858"/>
                  </a:cubicBezTo>
                  <a:cubicBezTo>
                    <a:pt x="122" y="18382"/>
                    <a:pt x="0" y="17877"/>
                    <a:pt x="0" y="17354"/>
                  </a:cubicBezTo>
                  <a:cubicBezTo>
                    <a:pt x="0" y="16815"/>
                    <a:pt x="117" y="16269"/>
                    <a:pt x="344" y="15728"/>
                  </a:cubicBezTo>
                  <a:cubicBezTo>
                    <a:pt x="1219" y="13652"/>
                    <a:pt x="3526" y="12256"/>
                    <a:pt x="6079" y="12256"/>
                  </a:cubicBezTo>
                  <a:cubicBezTo>
                    <a:pt x="6106" y="12256"/>
                    <a:pt x="6130" y="12256"/>
                    <a:pt x="6152" y="12256"/>
                  </a:cubicBezTo>
                  <a:cubicBezTo>
                    <a:pt x="5946" y="11848"/>
                    <a:pt x="5843" y="11429"/>
                    <a:pt x="5843" y="10984"/>
                  </a:cubicBezTo>
                  <a:cubicBezTo>
                    <a:pt x="5843" y="10764"/>
                    <a:pt x="5870" y="10538"/>
                    <a:pt x="5924" y="10311"/>
                  </a:cubicBezTo>
                  <a:cubicBezTo>
                    <a:pt x="3244" y="10243"/>
                    <a:pt x="1238" y="8057"/>
                    <a:pt x="1238" y="5179"/>
                  </a:cubicBezTo>
                  <a:cubicBezTo>
                    <a:pt x="1238" y="3144"/>
                    <a:pt x="2699" y="1162"/>
                    <a:pt x="4786" y="362"/>
                  </a:cubicBezTo>
                  <a:cubicBezTo>
                    <a:pt x="5412" y="121"/>
                    <a:pt x="6049" y="0"/>
                    <a:pt x="6675" y="0"/>
                  </a:cubicBezTo>
                  <a:lnTo>
                    <a:pt x="12404" y="0"/>
                  </a:lnTo>
                  <a:cubicBezTo>
                    <a:pt x="12599" y="0"/>
                    <a:pt x="12772" y="139"/>
                    <a:pt x="12833" y="347"/>
                  </a:cubicBezTo>
                  <a:cubicBezTo>
                    <a:pt x="12895" y="553"/>
                    <a:pt x="12827" y="781"/>
                    <a:pt x="12670" y="907"/>
                  </a:cubicBezTo>
                  <a:cubicBezTo>
                    <a:pt x="12670" y="907"/>
                    <a:pt x="12670" y="907"/>
                    <a:pt x="12670" y="907"/>
                  </a:cubicBezTo>
                  <a:close/>
                  <a:moveTo>
                    <a:pt x="21151" y="10807"/>
                  </a:moveTo>
                  <a:lnTo>
                    <a:pt x="17892" y="10807"/>
                  </a:lnTo>
                  <a:lnTo>
                    <a:pt x="17892" y="14433"/>
                  </a:lnTo>
                  <a:cubicBezTo>
                    <a:pt x="17892" y="14711"/>
                    <a:pt x="17691" y="14934"/>
                    <a:pt x="17443" y="14934"/>
                  </a:cubicBezTo>
                  <a:lnTo>
                    <a:pt x="16515" y="14934"/>
                  </a:lnTo>
                  <a:cubicBezTo>
                    <a:pt x="16266" y="14934"/>
                    <a:pt x="16063" y="14711"/>
                    <a:pt x="16063" y="14433"/>
                  </a:cubicBezTo>
                  <a:lnTo>
                    <a:pt x="16063" y="10807"/>
                  </a:lnTo>
                  <a:lnTo>
                    <a:pt x="12808" y="10807"/>
                  </a:lnTo>
                  <a:cubicBezTo>
                    <a:pt x="12559" y="10807"/>
                    <a:pt x="12355" y="10582"/>
                    <a:pt x="12355" y="10305"/>
                  </a:cubicBezTo>
                  <a:lnTo>
                    <a:pt x="12355" y="9273"/>
                  </a:lnTo>
                  <a:cubicBezTo>
                    <a:pt x="12355" y="8994"/>
                    <a:pt x="12559" y="8769"/>
                    <a:pt x="12808" y="8769"/>
                  </a:cubicBezTo>
                  <a:lnTo>
                    <a:pt x="16063" y="8769"/>
                  </a:lnTo>
                  <a:lnTo>
                    <a:pt x="16063" y="5144"/>
                  </a:lnTo>
                  <a:cubicBezTo>
                    <a:pt x="16063" y="4869"/>
                    <a:pt x="16266" y="4643"/>
                    <a:pt x="16515" y="4643"/>
                  </a:cubicBezTo>
                  <a:lnTo>
                    <a:pt x="17443" y="4643"/>
                  </a:lnTo>
                  <a:cubicBezTo>
                    <a:pt x="17691" y="4643"/>
                    <a:pt x="17892" y="4869"/>
                    <a:pt x="17892" y="5144"/>
                  </a:cubicBezTo>
                  <a:lnTo>
                    <a:pt x="17892" y="8769"/>
                  </a:lnTo>
                  <a:lnTo>
                    <a:pt x="21151" y="8769"/>
                  </a:lnTo>
                  <a:cubicBezTo>
                    <a:pt x="21396" y="8769"/>
                    <a:pt x="21600" y="8994"/>
                    <a:pt x="21600" y="9273"/>
                  </a:cubicBezTo>
                  <a:lnTo>
                    <a:pt x="21600" y="10305"/>
                  </a:lnTo>
                  <a:cubicBezTo>
                    <a:pt x="21600" y="10582"/>
                    <a:pt x="21396" y="10807"/>
                    <a:pt x="21151" y="10807"/>
                  </a:cubicBezTo>
                  <a:cubicBezTo>
                    <a:pt x="21151" y="10807"/>
                    <a:pt x="21151" y="10807"/>
                    <a:pt x="21151" y="108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65" name="Shape 34235">
              <a:extLst>
                <a:ext uri="{FF2B5EF4-FFF2-40B4-BE49-F238E27FC236}">
                  <a16:creationId xmlns:a16="http://schemas.microsoft.com/office/drawing/2014/main" id="{75FE96C4-3685-41F2-B107-73CA508BAAF9}"/>
                </a:ext>
              </a:extLst>
            </p:cNvPr>
            <p:cNvSpPr/>
            <p:nvPr/>
          </p:nvSpPr>
          <p:spPr>
            <a:xfrm>
              <a:off x="9790862" y="4363012"/>
              <a:ext cx="428100" cy="347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9"/>
                  </a:moveTo>
                  <a:cubicBezTo>
                    <a:pt x="20805" y="2994"/>
                    <a:pt x="19949" y="3285"/>
                    <a:pt x="19055" y="3417"/>
                  </a:cubicBezTo>
                  <a:cubicBezTo>
                    <a:pt x="19968" y="2742"/>
                    <a:pt x="20672" y="1676"/>
                    <a:pt x="21003" y="401"/>
                  </a:cubicBezTo>
                  <a:cubicBezTo>
                    <a:pt x="20147" y="1026"/>
                    <a:pt x="19198" y="1478"/>
                    <a:pt x="18187" y="1722"/>
                  </a:cubicBezTo>
                  <a:cubicBezTo>
                    <a:pt x="17379" y="665"/>
                    <a:pt x="16228" y="0"/>
                    <a:pt x="14953" y="0"/>
                  </a:cubicBezTo>
                  <a:cubicBezTo>
                    <a:pt x="12506" y="0"/>
                    <a:pt x="10524" y="2441"/>
                    <a:pt x="10524" y="5454"/>
                  </a:cubicBezTo>
                  <a:cubicBezTo>
                    <a:pt x="10524" y="5881"/>
                    <a:pt x="10561" y="6298"/>
                    <a:pt x="10637" y="6694"/>
                  </a:cubicBezTo>
                  <a:cubicBezTo>
                    <a:pt x="6954" y="6468"/>
                    <a:pt x="3689" y="4296"/>
                    <a:pt x="1504" y="998"/>
                  </a:cubicBezTo>
                  <a:cubicBezTo>
                    <a:pt x="1122" y="1806"/>
                    <a:pt x="903" y="2742"/>
                    <a:pt x="903" y="3739"/>
                  </a:cubicBezTo>
                  <a:cubicBezTo>
                    <a:pt x="903" y="5631"/>
                    <a:pt x="1686" y="7302"/>
                    <a:pt x="2875" y="8279"/>
                  </a:cubicBezTo>
                  <a:cubicBezTo>
                    <a:pt x="2149" y="8248"/>
                    <a:pt x="1466" y="8005"/>
                    <a:pt x="868" y="7599"/>
                  </a:cubicBezTo>
                  <a:cubicBezTo>
                    <a:pt x="868" y="7618"/>
                    <a:pt x="868" y="7641"/>
                    <a:pt x="868" y="7666"/>
                  </a:cubicBezTo>
                  <a:cubicBezTo>
                    <a:pt x="868" y="10307"/>
                    <a:pt x="2395" y="12512"/>
                    <a:pt x="4423" y="13011"/>
                  </a:cubicBezTo>
                  <a:cubicBezTo>
                    <a:pt x="4051" y="13134"/>
                    <a:pt x="3658" y="13201"/>
                    <a:pt x="3255" y="13201"/>
                  </a:cubicBezTo>
                  <a:cubicBezTo>
                    <a:pt x="2970" y="13201"/>
                    <a:pt x="2691" y="13168"/>
                    <a:pt x="2420" y="13106"/>
                  </a:cubicBezTo>
                  <a:cubicBezTo>
                    <a:pt x="2983" y="15270"/>
                    <a:pt x="4621" y="16846"/>
                    <a:pt x="6561" y="16890"/>
                  </a:cubicBezTo>
                  <a:cubicBezTo>
                    <a:pt x="5042" y="18353"/>
                    <a:pt x="3134" y="19225"/>
                    <a:pt x="1056" y="19225"/>
                  </a:cubicBezTo>
                  <a:cubicBezTo>
                    <a:pt x="700" y="19225"/>
                    <a:pt x="347" y="19197"/>
                    <a:pt x="0" y="19149"/>
                  </a:cubicBezTo>
                  <a:cubicBezTo>
                    <a:pt x="1963" y="20695"/>
                    <a:pt x="4290" y="21600"/>
                    <a:pt x="6791" y="21600"/>
                  </a:cubicBezTo>
                  <a:cubicBezTo>
                    <a:pt x="14943" y="21600"/>
                    <a:pt x="19401" y="13291"/>
                    <a:pt x="19401" y="6084"/>
                  </a:cubicBezTo>
                  <a:cubicBezTo>
                    <a:pt x="19401" y="5851"/>
                    <a:pt x="19396" y="5613"/>
                    <a:pt x="19388" y="5380"/>
                  </a:cubicBezTo>
                  <a:cubicBezTo>
                    <a:pt x="20253" y="4614"/>
                    <a:pt x="21005" y="3652"/>
                    <a:pt x="21600" y="2559"/>
                  </a:cubicBezTo>
                  <a:cubicBezTo>
                    <a:pt x="21600" y="2559"/>
                    <a:pt x="21600" y="2559"/>
                    <a:pt x="21600" y="25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66" name="Shape 34236">
              <a:extLst>
                <a:ext uri="{FF2B5EF4-FFF2-40B4-BE49-F238E27FC236}">
                  <a16:creationId xmlns:a16="http://schemas.microsoft.com/office/drawing/2014/main" id="{363CD083-AAE2-45B0-B281-E66C46F376D6}"/>
                </a:ext>
              </a:extLst>
            </p:cNvPr>
            <p:cNvSpPr/>
            <p:nvPr/>
          </p:nvSpPr>
          <p:spPr>
            <a:xfrm>
              <a:off x="12210021" y="7840631"/>
              <a:ext cx="346528" cy="281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9"/>
                  </a:moveTo>
                  <a:cubicBezTo>
                    <a:pt x="20805" y="2994"/>
                    <a:pt x="19949" y="3285"/>
                    <a:pt x="19055" y="3417"/>
                  </a:cubicBezTo>
                  <a:cubicBezTo>
                    <a:pt x="19968" y="2742"/>
                    <a:pt x="20672" y="1676"/>
                    <a:pt x="21003" y="401"/>
                  </a:cubicBezTo>
                  <a:cubicBezTo>
                    <a:pt x="20147" y="1026"/>
                    <a:pt x="19198" y="1478"/>
                    <a:pt x="18187" y="1722"/>
                  </a:cubicBezTo>
                  <a:cubicBezTo>
                    <a:pt x="17379" y="665"/>
                    <a:pt x="16228" y="0"/>
                    <a:pt x="14953" y="0"/>
                  </a:cubicBezTo>
                  <a:cubicBezTo>
                    <a:pt x="12506" y="0"/>
                    <a:pt x="10524" y="2441"/>
                    <a:pt x="10524" y="5454"/>
                  </a:cubicBezTo>
                  <a:cubicBezTo>
                    <a:pt x="10524" y="5881"/>
                    <a:pt x="10561" y="6298"/>
                    <a:pt x="10637" y="6694"/>
                  </a:cubicBezTo>
                  <a:cubicBezTo>
                    <a:pt x="6954" y="6468"/>
                    <a:pt x="3689" y="4296"/>
                    <a:pt x="1504" y="998"/>
                  </a:cubicBezTo>
                  <a:cubicBezTo>
                    <a:pt x="1122" y="1806"/>
                    <a:pt x="903" y="2742"/>
                    <a:pt x="903" y="3739"/>
                  </a:cubicBezTo>
                  <a:cubicBezTo>
                    <a:pt x="903" y="5631"/>
                    <a:pt x="1686" y="7302"/>
                    <a:pt x="2875" y="8279"/>
                  </a:cubicBezTo>
                  <a:cubicBezTo>
                    <a:pt x="2149" y="8248"/>
                    <a:pt x="1466" y="8005"/>
                    <a:pt x="868" y="7599"/>
                  </a:cubicBezTo>
                  <a:cubicBezTo>
                    <a:pt x="868" y="7618"/>
                    <a:pt x="868" y="7641"/>
                    <a:pt x="868" y="7666"/>
                  </a:cubicBezTo>
                  <a:cubicBezTo>
                    <a:pt x="868" y="10307"/>
                    <a:pt x="2395" y="12512"/>
                    <a:pt x="4423" y="13011"/>
                  </a:cubicBezTo>
                  <a:cubicBezTo>
                    <a:pt x="4051" y="13134"/>
                    <a:pt x="3658" y="13201"/>
                    <a:pt x="3255" y="13201"/>
                  </a:cubicBezTo>
                  <a:cubicBezTo>
                    <a:pt x="2970" y="13201"/>
                    <a:pt x="2691" y="13168"/>
                    <a:pt x="2420" y="13106"/>
                  </a:cubicBezTo>
                  <a:cubicBezTo>
                    <a:pt x="2983" y="15270"/>
                    <a:pt x="4621" y="16846"/>
                    <a:pt x="6561" y="16890"/>
                  </a:cubicBezTo>
                  <a:cubicBezTo>
                    <a:pt x="5042" y="18353"/>
                    <a:pt x="3134" y="19225"/>
                    <a:pt x="1056" y="19225"/>
                  </a:cubicBezTo>
                  <a:cubicBezTo>
                    <a:pt x="700" y="19225"/>
                    <a:pt x="347" y="19197"/>
                    <a:pt x="0" y="19149"/>
                  </a:cubicBezTo>
                  <a:cubicBezTo>
                    <a:pt x="1963" y="20695"/>
                    <a:pt x="4290" y="21600"/>
                    <a:pt x="6791" y="21600"/>
                  </a:cubicBezTo>
                  <a:cubicBezTo>
                    <a:pt x="14943" y="21600"/>
                    <a:pt x="19401" y="13291"/>
                    <a:pt x="19401" y="6084"/>
                  </a:cubicBezTo>
                  <a:cubicBezTo>
                    <a:pt x="19401" y="5851"/>
                    <a:pt x="19396" y="5613"/>
                    <a:pt x="19388" y="5380"/>
                  </a:cubicBezTo>
                  <a:cubicBezTo>
                    <a:pt x="20253" y="4614"/>
                    <a:pt x="21005" y="3652"/>
                    <a:pt x="21600" y="2559"/>
                  </a:cubicBezTo>
                  <a:cubicBezTo>
                    <a:pt x="21600" y="2559"/>
                    <a:pt x="21600" y="2559"/>
                    <a:pt x="21600" y="25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67" name="Shape 34237">
              <a:extLst>
                <a:ext uri="{FF2B5EF4-FFF2-40B4-BE49-F238E27FC236}">
                  <a16:creationId xmlns:a16="http://schemas.microsoft.com/office/drawing/2014/main" id="{A6D99796-876A-40EA-B6EF-0DD49028B06E}"/>
                </a:ext>
              </a:extLst>
            </p:cNvPr>
            <p:cNvSpPr/>
            <p:nvPr/>
          </p:nvSpPr>
          <p:spPr>
            <a:xfrm>
              <a:off x="11135547" y="9214788"/>
              <a:ext cx="163854" cy="351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2" y="21600"/>
                  </a:moveTo>
                  <a:lnTo>
                    <a:pt x="4786" y="21600"/>
                  </a:lnTo>
                  <a:lnTo>
                    <a:pt x="4786" y="10800"/>
                  </a:lnTo>
                  <a:lnTo>
                    <a:pt x="0" y="10800"/>
                  </a:lnTo>
                  <a:lnTo>
                    <a:pt x="0" y="7077"/>
                  </a:lnTo>
                  <a:lnTo>
                    <a:pt x="4786" y="7077"/>
                  </a:lnTo>
                  <a:lnTo>
                    <a:pt x="4786" y="4842"/>
                  </a:lnTo>
                  <a:cubicBezTo>
                    <a:pt x="4786" y="1806"/>
                    <a:pt x="7489" y="0"/>
                    <a:pt x="15162" y="0"/>
                  </a:cubicBezTo>
                  <a:lnTo>
                    <a:pt x="21552" y="0"/>
                  </a:lnTo>
                  <a:lnTo>
                    <a:pt x="21552" y="3723"/>
                  </a:lnTo>
                  <a:lnTo>
                    <a:pt x="17560" y="3723"/>
                  </a:lnTo>
                  <a:cubicBezTo>
                    <a:pt x="14572" y="3723"/>
                    <a:pt x="14372" y="4243"/>
                    <a:pt x="14372" y="5214"/>
                  </a:cubicBezTo>
                  <a:lnTo>
                    <a:pt x="14362" y="7077"/>
                  </a:lnTo>
                  <a:lnTo>
                    <a:pt x="21600" y="7077"/>
                  </a:lnTo>
                  <a:lnTo>
                    <a:pt x="20752" y="10800"/>
                  </a:lnTo>
                  <a:lnTo>
                    <a:pt x="14362" y="10800"/>
                  </a:lnTo>
                  <a:cubicBezTo>
                    <a:pt x="14362" y="10800"/>
                    <a:pt x="14362" y="21600"/>
                    <a:pt x="14362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68" name="Shape 34238">
              <a:extLst>
                <a:ext uri="{FF2B5EF4-FFF2-40B4-BE49-F238E27FC236}">
                  <a16:creationId xmlns:a16="http://schemas.microsoft.com/office/drawing/2014/main" id="{BA62813A-F1B5-43B0-90AE-51B0A3F3C55B}"/>
                </a:ext>
              </a:extLst>
            </p:cNvPr>
            <p:cNvSpPr/>
            <p:nvPr/>
          </p:nvSpPr>
          <p:spPr>
            <a:xfrm>
              <a:off x="13971261" y="7721068"/>
              <a:ext cx="163854" cy="351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2" y="21600"/>
                  </a:moveTo>
                  <a:lnTo>
                    <a:pt x="4786" y="21600"/>
                  </a:lnTo>
                  <a:lnTo>
                    <a:pt x="4786" y="10800"/>
                  </a:lnTo>
                  <a:lnTo>
                    <a:pt x="0" y="10800"/>
                  </a:lnTo>
                  <a:lnTo>
                    <a:pt x="0" y="7077"/>
                  </a:lnTo>
                  <a:lnTo>
                    <a:pt x="4786" y="7077"/>
                  </a:lnTo>
                  <a:lnTo>
                    <a:pt x="4786" y="4842"/>
                  </a:lnTo>
                  <a:cubicBezTo>
                    <a:pt x="4786" y="1806"/>
                    <a:pt x="7489" y="0"/>
                    <a:pt x="15162" y="0"/>
                  </a:cubicBezTo>
                  <a:lnTo>
                    <a:pt x="21552" y="0"/>
                  </a:lnTo>
                  <a:lnTo>
                    <a:pt x="21552" y="3723"/>
                  </a:lnTo>
                  <a:lnTo>
                    <a:pt x="17560" y="3723"/>
                  </a:lnTo>
                  <a:cubicBezTo>
                    <a:pt x="14572" y="3723"/>
                    <a:pt x="14372" y="4243"/>
                    <a:pt x="14372" y="5214"/>
                  </a:cubicBezTo>
                  <a:lnTo>
                    <a:pt x="14362" y="7077"/>
                  </a:lnTo>
                  <a:lnTo>
                    <a:pt x="21600" y="7077"/>
                  </a:lnTo>
                  <a:lnTo>
                    <a:pt x="20752" y="10800"/>
                  </a:lnTo>
                  <a:lnTo>
                    <a:pt x="14362" y="10800"/>
                  </a:lnTo>
                  <a:cubicBezTo>
                    <a:pt x="14362" y="10800"/>
                    <a:pt x="14362" y="21600"/>
                    <a:pt x="14362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69" name="Shape 34239">
              <a:extLst>
                <a:ext uri="{FF2B5EF4-FFF2-40B4-BE49-F238E27FC236}">
                  <a16:creationId xmlns:a16="http://schemas.microsoft.com/office/drawing/2014/main" id="{4873A628-0460-403A-9F89-E3105D8FB65B}"/>
                </a:ext>
              </a:extLst>
            </p:cNvPr>
            <p:cNvSpPr/>
            <p:nvPr/>
          </p:nvSpPr>
          <p:spPr>
            <a:xfrm>
              <a:off x="13086555" y="5888971"/>
              <a:ext cx="304442" cy="392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287" extrusionOk="0">
                  <a:moveTo>
                    <a:pt x="8719" y="13902"/>
                  </a:moveTo>
                  <a:cubicBezTo>
                    <a:pt x="8086" y="16090"/>
                    <a:pt x="7465" y="18199"/>
                    <a:pt x="6111" y="19862"/>
                  </a:cubicBezTo>
                  <a:cubicBezTo>
                    <a:pt x="5699" y="20370"/>
                    <a:pt x="5281" y="21012"/>
                    <a:pt x="4573" y="21287"/>
                  </a:cubicBezTo>
                  <a:cubicBezTo>
                    <a:pt x="3525" y="17039"/>
                    <a:pt x="5712" y="13464"/>
                    <a:pt x="6579" y="9893"/>
                  </a:cubicBezTo>
                  <a:cubicBezTo>
                    <a:pt x="5475" y="8121"/>
                    <a:pt x="6162" y="5116"/>
                    <a:pt x="8519" y="4777"/>
                  </a:cubicBezTo>
                  <a:cubicBezTo>
                    <a:pt x="11938" y="4282"/>
                    <a:pt x="11037" y="7536"/>
                    <a:pt x="10457" y="9049"/>
                  </a:cubicBezTo>
                  <a:cubicBezTo>
                    <a:pt x="10139" y="9877"/>
                    <a:pt x="9566" y="10671"/>
                    <a:pt x="9654" y="11581"/>
                  </a:cubicBezTo>
                  <a:cubicBezTo>
                    <a:pt x="9843" y="13499"/>
                    <a:pt x="12902" y="13622"/>
                    <a:pt x="14467" y="12636"/>
                  </a:cubicBezTo>
                  <a:cubicBezTo>
                    <a:pt x="16713" y="11223"/>
                    <a:pt x="17361" y="8494"/>
                    <a:pt x="17144" y="6253"/>
                  </a:cubicBezTo>
                  <a:cubicBezTo>
                    <a:pt x="16810" y="2840"/>
                    <a:pt x="11909" y="1143"/>
                    <a:pt x="7583" y="2508"/>
                  </a:cubicBezTo>
                  <a:cubicBezTo>
                    <a:pt x="5355" y="3211"/>
                    <a:pt x="3329" y="4827"/>
                    <a:pt x="3035" y="7202"/>
                  </a:cubicBezTo>
                  <a:cubicBezTo>
                    <a:pt x="2881" y="8453"/>
                    <a:pt x="3214" y="9451"/>
                    <a:pt x="3838" y="10156"/>
                  </a:cubicBezTo>
                  <a:cubicBezTo>
                    <a:pt x="3933" y="10263"/>
                    <a:pt x="4258" y="10453"/>
                    <a:pt x="4305" y="10738"/>
                  </a:cubicBezTo>
                  <a:cubicBezTo>
                    <a:pt x="4403" y="11316"/>
                    <a:pt x="3968" y="11940"/>
                    <a:pt x="3570" y="12371"/>
                  </a:cubicBezTo>
                  <a:cubicBezTo>
                    <a:pt x="1354" y="11867"/>
                    <a:pt x="210" y="10298"/>
                    <a:pt x="26" y="8311"/>
                  </a:cubicBezTo>
                  <a:cubicBezTo>
                    <a:pt x="-390" y="3790"/>
                    <a:pt x="4313" y="350"/>
                    <a:pt x="9854" y="29"/>
                  </a:cubicBezTo>
                  <a:cubicBezTo>
                    <a:pt x="15764" y="-313"/>
                    <a:pt x="20453" y="2380"/>
                    <a:pt x="20886" y="6306"/>
                  </a:cubicBezTo>
                  <a:cubicBezTo>
                    <a:pt x="21210" y="9225"/>
                    <a:pt x="19897" y="12163"/>
                    <a:pt x="17812" y="13743"/>
                  </a:cubicBezTo>
                  <a:cubicBezTo>
                    <a:pt x="16244" y="14931"/>
                    <a:pt x="12913" y="16092"/>
                    <a:pt x="10190" y="14957"/>
                  </a:cubicBezTo>
                  <a:cubicBezTo>
                    <a:pt x="9585" y="14704"/>
                    <a:pt x="9318" y="14397"/>
                    <a:pt x="8719" y="139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70" name="Shape 34240">
              <a:extLst>
                <a:ext uri="{FF2B5EF4-FFF2-40B4-BE49-F238E27FC236}">
                  <a16:creationId xmlns:a16="http://schemas.microsoft.com/office/drawing/2014/main" id="{AA74DBA5-9212-4740-8D14-4E74003DA0B2}"/>
                </a:ext>
              </a:extLst>
            </p:cNvPr>
            <p:cNvSpPr/>
            <p:nvPr/>
          </p:nvSpPr>
          <p:spPr>
            <a:xfrm>
              <a:off x="12718729" y="8725244"/>
              <a:ext cx="218222" cy="281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287" extrusionOk="0">
                  <a:moveTo>
                    <a:pt x="8719" y="13902"/>
                  </a:moveTo>
                  <a:cubicBezTo>
                    <a:pt x="8086" y="16090"/>
                    <a:pt x="7465" y="18199"/>
                    <a:pt x="6111" y="19862"/>
                  </a:cubicBezTo>
                  <a:cubicBezTo>
                    <a:pt x="5699" y="20370"/>
                    <a:pt x="5281" y="21012"/>
                    <a:pt x="4573" y="21287"/>
                  </a:cubicBezTo>
                  <a:cubicBezTo>
                    <a:pt x="3525" y="17039"/>
                    <a:pt x="5712" y="13464"/>
                    <a:pt x="6579" y="9893"/>
                  </a:cubicBezTo>
                  <a:cubicBezTo>
                    <a:pt x="5475" y="8121"/>
                    <a:pt x="6162" y="5116"/>
                    <a:pt x="8519" y="4777"/>
                  </a:cubicBezTo>
                  <a:cubicBezTo>
                    <a:pt x="11938" y="4282"/>
                    <a:pt x="11037" y="7536"/>
                    <a:pt x="10457" y="9049"/>
                  </a:cubicBezTo>
                  <a:cubicBezTo>
                    <a:pt x="10139" y="9877"/>
                    <a:pt x="9566" y="10671"/>
                    <a:pt x="9654" y="11581"/>
                  </a:cubicBezTo>
                  <a:cubicBezTo>
                    <a:pt x="9843" y="13499"/>
                    <a:pt x="12902" y="13622"/>
                    <a:pt x="14467" y="12636"/>
                  </a:cubicBezTo>
                  <a:cubicBezTo>
                    <a:pt x="16713" y="11223"/>
                    <a:pt x="17361" y="8494"/>
                    <a:pt x="17144" y="6253"/>
                  </a:cubicBezTo>
                  <a:cubicBezTo>
                    <a:pt x="16810" y="2840"/>
                    <a:pt x="11909" y="1143"/>
                    <a:pt x="7583" y="2508"/>
                  </a:cubicBezTo>
                  <a:cubicBezTo>
                    <a:pt x="5355" y="3211"/>
                    <a:pt x="3329" y="4827"/>
                    <a:pt x="3035" y="7202"/>
                  </a:cubicBezTo>
                  <a:cubicBezTo>
                    <a:pt x="2881" y="8453"/>
                    <a:pt x="3214" y="9451"/>
                    <a:pt x="3838" y="10156"/>
                  </a:cubicBezTo>
                  <a:cubicBezTo>
                    <a:pt x="3933" y="10263"/>
                    <a:pt x="4258" y="10453"/>
                    <a:pt x="4305" y="10738"/>
                  </a:cubicBezTo>
                  <a:cubicBezTo>
                    <a:pt x="4403" y="11316"/>
                    <a:pt x="3968" y="11940"/>
                    <a:pt x="3570" y="12371"/>
                  </a:cubicBezTo>
                  <a:cubicBezTo>
                    <a:pt x="1354" y="11867"/>
                    <a:pt x="210" y="10298"/>
                    <a:pt x="26" y="8311"/>
                  </a:cubicBezTo>
                  <a:cubicBezTo>
                    <a:pt x="-390" y="3790"/>
                    <a:pt x="4313" y="350"/>
                    <a:pt x="9854" y="29"/>
                  </a:cubicBezTo>
                  <a:cubicBezTo>
                    <a:pt x="15764" y="-313"/>
                    <a:pt x="20453" y="2380"/>
                    <a:pt x="20886" y="6306"/>
                  </a:cubicBezTo>
                  <a:cubicBezTo>
                    <a:pt x="21210" y="9225"/>
                    <a:pt x="19897" y="12163"/>
                    <a:pt x="17812" y="13743"/>
                  </a:cubicBezTo>
                  <a:cubicBezTo>
                    <a:pt x="16244" y="14931"/>
                    <a:pt x="12913" y="16092"/>
                    <a:pt x="10190" y="14957"/>
                  </a:cubicBezTo>
                  <a:cubicBezTo>
                    <a:pt x="9585" y="14704"/>
                    <a:pt x="9318" y="14397"/>
                    <a:pt x="8719" y="139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71" name="Shape 34241">
              <a:extLst>
                <a:ext uri="{FF2B5EF4-FFF2-40B4-BE49-F238E27FC236}">
                  <a16:creationId xmlns:a16="http://schemas.microsoft.com/office/drawing/2014/main" id="{A30C76BE-9887-48C7-9AE8-95AD34F0CC73}"/>
                </a:ext>
              </a:extLst>
            </p:cNvPr>
            <p:cNvSpPr/>
            <p:nvPr/>
          </p:nvSpPr>
          <p:spPr>
            <a:xfrm>
              <a:off x="11342014" y="7513407"/>
              <a:ext cx="272208" cy="366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1" h="20821" extrusionOk="0">
                  <a:moveTo>
                    <a:pt x="12499" y="13303"/>
                  </a:moveTo>
                  <a:cubicBezTo>
                    <a:pt x="13474" y="15282"/>
                    <a:pt x="14406" y="17194"/>
                    <a:pt x="14461" y="19063"/>
                  </a:cubicBezTo>
                  <a:cubicBezTo>
                    <a:pt x="14479" y="19633"/>
                    <a:pt x="14582" y="20311"/>
                    <a:pt x="14210" y="20821"/>
                  </a:cubicBezTo>
                  <a:cubicBezTo>
                    <a:pt x="10525" y="17927"/>
                    <a:pt x="9838" y="14212"/>
                    <a:pt x="8115" y="11051"/>
                  </a:cubicBezTo>
                  <a:cubicBezTo>
                    <a:pt x="6053" y="10122"/>
                    <a:pt x="4570" y="7480"/>
                    <a:pt x="6196" y="6231"/>
                  </a:cubicBezTo>
                  <a:cubicBezTo>
                    <a:pt x="8553" y="4419"/>
                    <a:pt x="10035" y="7345"/>
                    <a:pt x="10598" y="8773"/>
                  </a:cubicBezTo>
                  <a:cubicBezTo>
                    <a:pt x="10906" y="9555"/>
                    <a:pt x="10989" y="10416"/>
                    <a:pt x="11671" y="11094"/>
                  </a:cubicBezTo>
                  <a:cubicBezTo>
                    <a:pt x="13112" y="12518"/>
                    <a:pt x="15601" y="11340"/>
                    <a:pt x="16169" y="9915"/>
                  </a:cubicBezTo>
                  <a:cubicBezTo>
                    <a:pt x="16983" y="7871"/>
                    <a:pt x="15656" y="5461"/>
                    <a:pt x="13976" y="3794"/>
                  </a:cubicBezTo>
                  <a:cubicBezTo>
                    <a:pt x="11415" y="1258"/>
                    <a:pt x="6416" y="1969"/>
                    <a:pt x="3932" y="4842"/>
                  </a:cubicBezTo>
                  <a:cubicBezTo>
                    <a:pt x="2652" y="6323"/>
                    <a:pt x="2147" y="8434"/>
                    <a:pt x="3515" y="10418"/>
                  </a:cubicBezTo>
                  <a:cubicBezTo>
                    <a:pt x="4236" y="11464"/>
                    <a:pt x="5170" y="12108"/>
                    <a:pt x="6136" y="12400"/>
                  </a:cubicBezTo>
                  <a:cubicBezTo>
                    <a:pt x="6282" y="12445"/>
                    <a:pt x="6666" y="12458"/>
                    <a:pt x="6895" y="12661"/>
                  </a:cubicBezTo>
                  <a:cubicBezTo>
                    <a:pt x="7361" y="13074"/>
                    <a:pt x="7439" y="13745"/>
                    <a:pt x="7417" y="14249"/>
                  </a:cubicBezTo>
                  <a:cubicBezTo>
                    <a:pt x="5334" y="14777"/>
                    <a:pt x="3377" y="14023"/>
                    <a:pt x="1894" y="12542"/>
                  </a:cubicBezTo>
                  <a:cubicBezTo>
                    <a:pt x="-1478" y="9170"/>
                    <a:pt x="-94" y="4513"/>
                    <a:pt x="4049" y="1953"/>
                  </a:cubicBezTo>
                  <a:cubicBezTo>
                    <a:pt x="8469" y="-779"/>
                    <a:pt x="13971" y="-622"/>
                    <a:pt x="16956" y="2276"/>
                  </a:cubicBezTo>
                  <a:cubicBezTo>
                    <a:pt x="19176" y="4430"/>
                    <a:pt x="20122" y="7281"/>
                    <a:pt x="19546" y="9389"/>
                  </a:cubicBezTo>
                  <a:cubicBezTo>
                    <a:pt x="19112" y="10973"/>
                    <a:pt x="17273" y="13272"/>
                    <a:pt x="14367" y="13517"/>
                  </a:cubicBezTo>
                  <a:cubicBezTo>
                    <a:pt x="13720" y="13571"/>
                    <a:pt x="13303" y="13441"/>
                    <a:pt x="12499" y="1330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72" name="Shape 34242">
              <a:extLst>
                <a:ext uri="{FF2B5EF4-FFF2-40B4-BE49-F238E27FC236}">
                  <a16:creationId xmlns:a16="http://schemas.microsoft.com/office/drawing/2014/main" id="{32D2BE32-D13B-4DB1-9C68-202A585FE76B}"/>
                </a:ext>
              </a:extLst>
            </p:cNvPr>
            <p:cNvSpPr/>
            <p:nvPr/>
          </p:nvSpPr>
          <p:spPr>
            <a:xfrm>
              <a:off x="14349166" y="3565132"/>
              <a:ext cx="272152" cy="351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287" extrusionOk="0">
                  <a:moveTo>
                    <a:pt x="8719" y="13902"/>
                  </a:moveTo>
                  <a:cubicBezTo>
                    <a:pt x="8086" y="16090"/>
                    <a:pt x="7465" y="18199"/>
                    <a:pt x="6111" y="19862"/>
                  </a:cubicBezTo>
                  <a:cubicBezTo>
                    <a:pt x="5699" y="20370"/>
                    <a:pt x="5281" y="21012"/>
                    <a:pt x="4573" y="21287"/>
                  </a:cubicBezTo>
                  <a:cubicBezTo>
                    <a:pt x="3525" y="17039"/>
                    <a:pt x="5712" y="13464"/>
                    <a:pt x="6579" y="9893"/>
                  </a:cubicBezTo>
                  <a:cubicBezTo>
                    <a:pt x="5475" y="8121"/>
                    <a:pt x="6162" y="5116"/>
                    <a:pt x="8519" y="4777"/>
                  </a:cubicBezTo>
                  <a:cubicBezTo>
                    <a:pt x="11938" y="4282"/>
                    <a:pt x="11037" y="7536"/>
                    <a:pt x="10457" y="9049"/>
                  </a:cubicBezTo>
                  <a:cubicBezTo>
                    <a:pt x="10139" y="9877"/>
                    <a:pt x="9566" y="10671"/>
                    <a:pt x="9654" y="11581"/>
                  </a:cubicBezTo>
                  <a:cubicBezTo>
                    <a:pt x="9843" y="13499"/>
                    <a:pt x="12902" y="13622"/>
                    <a:pt x="14467" y="12636"/>
                  </a:cubicBezTo>
                  <a:cubicBezTo>
                    <a:pt x="16713" y="11223"/>
                    <a:pt x="17361" y="8494"/>
                    <a:pt x="17144" y="6253"/>
                  </a:cubicBezTo>
                  <a:cubicBezTo>
                    <a:pt x="16810" y="2840"/>
                    <a:pt x="11909" y="1143"/>
                    <a:pt x="7583" y="2508"/>
                  </a:cubicBezTo>
                  <a:cubicBezTo>
                    <a:pt x="5355" y="3211"/>
                    <a:pt x="3329" y="4827"/>
                    <a:pt x="3035" y="7202"/>
                  </a:cubicBezTo>
                  <a:cubicBezTo>
                    <a:pt x="2881" y="8453"/>
                    <a:pt x="3214" y="9451"/>
                    <a:pt x="3838" y="10156"/>
                  </a:cubicBezTo>
                  <a:cubicBezTo>
                    <a:pt x="3933" y="10263"/>
                    <a:pt x="4258" y="10453"/>
                    <a:pt x="4305" y="10738"/>
                  </a:cubicBezTo>
                  <a:cubicBezTo>
                    <a:pt x="4403" y="11316"/>
                    <a:pt x="3968" y="11940"/>
                    <a:pt x="3570" y="12371"/>
                  </a:cubicBezTo>
                  <a:cubicBezTo>
                    <a:pt x="1354" y="11867"/>
                    <a:pt x="210" y="10298"/>
                    <a:pt x="26" y="8311"/>
                  </a:cubicBezTo>
                  <a:cubicBezTo>
                    <a:pt x="-390" y="3790"/>
                    <a:pt x="4313" y="350"/>
                    <a:pt x="9854" y="29"/>
                  </a:cubicBezTo>
                  <a:cubicBezTo>
                    <a:pt x="15764" y="-313"/>
                    <a:pt x="20453" y="2380"/>
                    <a:pt x="20886" y="6306"/>
                  </a:cubicBezTo>
                  <a:cubicBezTo>
                    <a:pt x="21210" y="9225"/>
                    <a:pt x="19897" y="12163"/>
                    <a:pt x="17812" y="13743"/>
                  </a:cubicBezTo>
                  <a:cubicBezTo>
                    <a:pt x="16244" y="14931"/>
                    <a:pt x="12913" y="16092"/>
                    <a:pt x="10190" y="14957"/>
                  </a:cubicBezTo>
                  <a:cubicBezTo>
                    <a:pt x="9585" y="14704"/>
                    <a:pt x="9318" y="14397"/>
                    <a:pt x="8719" y="139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73" name="Shape 34243">
              <a:extLst>
                <a:ext uri="{FF2B5EF4-FFF2-40B4-BE49-F238E27FC236}">
                  <a16:creationId xmlns:a16="http://schemas.microsoft.com/office/drawing/2014/main" id="{5484EA62-1101-4095-ABF1-2216C0662E2B}"/>
                </a:ext>
              </a:extLst>
            </p:cNvPr>
            <p:cNvSpPr/>
            <p:nvPr/>
          </p:nvSpPr>
          <p:spPr>
            <a:xfrm>
              <a:off x="10163109" y="5879849"/>
              <a:ext cx="373972" cy="350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8" y="5409"/>
                  </a:moveTo>
                  <a:cubicBezTo>
                    <a:pt x="8423" y="3519"/>
                    <a:pt x="7212" y="1948"/>
                    <a:pt x="5946" y="1906"/>
                  </a:cubicBezTo>
                  <a:lnTo>
                    <a:pt x="5894" y="1906"/>
                  </a:lnTo>
                  <a:cubicBezTo>
                    <a:pt x="5447" y="1906"/>
                    <a:pt x="5049" y="2111"/>
                    <a:pt x="4743" y="2498"/>
                  </a:cubicBezTo>
                  <a:cubicBezTo>
                    <a:pt x="4271" y="3097"/>
                    <a:pt x="4073" y="4045"/>
                    <a:pt x="4198" y="5100"/>
                  </a:cubicBezTo>
                  <a:cubicBezTo>
                    <a:pt x="4418" y="6988"/>
                    <a:pt x="5656" y="8619"/>
                    <a:pt x="6897" y="8662"/>
                  </a:cubicBezTo>
                  <a:lnTo>
                    <a:pt x="6916" y="8662"/>
                  </a:lnTo>
                  <a:cubicBezTo>
                    <a:pt x="7385" y="8662"/>
                    <a:pt x="7778" y="8457"/>
                    <a:pt x="8085" y="8070"/>
                  </a:cubicBezTo>
                  <a:cubicBezTo>
                    <a:pt x="8561" y="7463"/>
                    <a:pt x="8773" y="6468"/>
                    <a:pt x="8648" y="5409"/>
                  </a:cubicBezTo>
                  <a:cubicBezTo>
                    <a:pt x="8648" y="5409"/>
                    <a:pt x="8648" y="5409"/>
                    <a:pt x="8648" y="5409"/>
                  </a:cubicBezTo>
                  <a:close/>
                  <a:moveTo>
                    <a:pt x="2967" y="16668"/>
                  </a:moveTo>
                  <a:cubicBezTo>
                    <a:pt x="2967" y="18299"/>
                    <a:pt x="4433" y="19576"/>
                    <a:pt x="6303" y="19576"/>
                  </a:cubicBezTo>
                  <a:cubicBezTo>
                    <a:pt x="8773" y="19576"/>
                    <a:pt x="10022" y="18631"/>
                    <a:pt x="10022" y="16763"/>
                  </a:cubicBezTo>
                  <a:cubicBezTo>
                    <a:pt x="10022" y="16587"/>
                    <a:pt x="10003" y="16402"/>
                    <a:pt x="9965" y="16220"/>
                  </a:cubicBezTo>
                  <a:cubicBezTo>
                    <a:pt x="9800" y="15495"/>
                    <a:pt x="9201" y="15043"/>
                    <a:pt x="8298" y="14355"/>
                  </a:cubicBezTo>
                  <a:cubicBezTo>
                    <a:pt x="8173" y="14263"/>
                    <a:pt x="8044" y="14164"/>
                    <a:pt x="7911" y="14063"/>
                  </a:cubicBezTo>
                  <a:cubicBezTo>
                    <a:pt x="7520" y="13931"/>
                    <a:pt x="7106" y="13857"/>
                    <a:pt x="6683" y="13855"/>
                  </a:cubicBezTo>
                  <a:lnTo>
                    <a:pt x="6629" y="13852"/>
                  </a:lnTo>
                  <a:cubicBezTo>
                    <a:pt x="4680" y="13852"/>
                    <a:pt x="2967" y="15167"/>
                    <a:pt x="2967" y="16668"/>
                  </a:cubicBezTo>
                  <a:cubicBezTo>
                    <a:pt x="2967" y="16668"/>
                    <a:pt x="2967" y="16668"/>
                    <a:pt x="2967" y="16668"/>
                  </a:cubicBezTo>
                  <a:close/>
                  <a:moveTo>
                    <a:pt x="12670" y="907"/>
                  </a:moveTo>
                  <a:lnTo>
                    <a:pt x="11388" y="1940"/>
                  </a:lnTo>
                  <a:cubicBezTo>
                    <a:pt x="11312" y="2002"/>
                    <a:pt x="11218" y="2035"/>
                    <a:pt x="11123" y="2035"/>
                  </a:cubicBezTo>
                  <a:lnTo>
                    <a:pt x="10665" y="2035"/>
                  </a:lnTo>
                  <a:cubicBezTo>
                    <a:pt x="11255" y="2824"/>
                    <a:pt x="11605" y="3949"/>
                    <a:pt x="11605" y="5219"/>
                  </a:cubicBezTo>
                  <a:cubicBezTo>
                    <a:pt x="11605" y="6615"/>
                    <a:pt x="10968" y="7937"/>
                    <a:pt x="9814" y="8945"/>
                  </a:cubicBezTo>
                  <a:cubicBezTo>
                    <a:pt x="8922" y="9717"/>
                    <a:pt x="8887" y="9931"/>
                    <a:pt x="8887" y="10374"/>
                  </a:cubicBezTo>
                  <a:cubicBezTo>
                    <a:pt x="8897" y="10617"/>
                    <a:pt x="9521" y="11409"/>
                    <a:pt x="10204" y="11949"/>
                  </a:cubicBezTo>
                  <a:cubicBezTo>
                    <a:pt x="11803" y="13208"/>
                    <a:pt x="12396" y="14441"/>
                    <a:pt x="12396" y="16503"/>
                  </a:cubicBezTo>
                  <a:cubicBezTo>
                    <a:pt x="12396" y="18652"/>
                    <a:pt x="10930" y="20513"/>
                    <a:pt x="8659" y="21248"/>
                  </a:cubicBezTo>
                  <a:cubicBezTo>
                    <a:pt x="7930" y="21482"/>
                    <a:pt x="7141" y="21600"/>
                    <a:pt x="6315" y="21600"/>
                  </a:cubicBezTo>
                  <a:cubicBezTo>
                    <a:pt x="5396" y="21600"/>
                    <a:pt x="4510" y="21482"/>
                    <a:pt x="3686" y="21251"/>
                  </a:cubicBezTo>
                  <a:cubicBezTo>
                    <a:pt x="2090" y="20802"/>
                    <a:pt x="908" y="19953"/>
                    <a:pt x="358" y="18858"/>
                  </a:cubicBezTo>
                  <a:cubicBezTo>
                    <a:pt x="122" y="18382"/>
                    <a:pt x="0" y="17877"/>
                    <a:pt x="0" y="17354"/>
                  </a:cubicBezTo>
                  <a:cubicBezTo>
                    <a:pt x="0" y="16815"/>
                    <a:pt x="117" y="16269"/>
                    <a:pt x="344" y="15728"/>
                  </a:cubicBezTo>
                  <a:cubicBezTo>
                    <a:pt x="1219" y="13652"/>
                    <a:pt x="3526" y="12256"/>
                    <a:pt x="6079" y="12256"/>
                  </a:cubicBezTo>
                  <a:cubicBezTo>
                    <a:pt x="6106" y="12256"/>
                    <a:pt x="6130" y="12256"/>
                    <a:pt x="6152" y="12256"/>
                  </a:cubicBezTo>
                  <a:cubicBezTo>
                    <a:pt x="5946" y="11848"/>
                    <a:pt x="5843" y="11429"/>
                    <a:pt x="5843" y="10984"/>
                  </a:cubicBezTo>
                  <a:cubicBezTo>
                    <a:pt x="5843" y="10764"/>
                    <a:pt x="5870" y="10538"/>
                    <a:pt x="5924" y="10311"/>
                  </a:cubicBezTo>
                  <a:cubicBezTo>
                    <a:pt x="3244" y="10243"/>
                    <a:pt x="1238" y="8057"/>
                    <a:pt x="1238" y="5179"/>
                  </a:cubicBezTo>
                  <a:cubicBezTo>
                    <a:pt x="1238" y="3144"/>
                    <a:pt x="2699" y="1162"/>
                    <a:pt x="4786" y="362"/>
                  </a:cubicBezTo>
                  <a:cubicBezTo>
                    <a:pt x="5412" y="121"/>
                    <a:pt x="6049" y="0"/>
                    <a:pt x="6675" y="0"/>
                  </a:cubicBezTo>
                  <a:lnTo>
                    <a:pt x="12404" y="0"/>
                  </a:lnTo>
                  <a:cubicBezTo>
                    <a:pt x="12599" y="0"/>
                    <a:pt x="12772" y="139"/>
                    <a:pt x="12833" y="347"/>
                  </a:cubicBezTo>
                  <a:cubicBezTo>
                    <a:pt x="12895" y="553"/>
                    <a:pt x="12827" y="781"/>
                    <a:pt x="12670" y="907"/>
                  </a:cubicBezTo>
                  <a:cubicBezTo>
                    <a:pt x="12670" y="907"/>
                    <a:pt x="12670" y="907"/>
                    <a:pt x="12670" y="907"/>
                  </a:cubicBezTo>
                  <a:close/>
                  <a:moveTo>
                    <a:pt x="21151" y="10807"/>
                  </a:moveTo>
                  <a:lnTo>
                    <a:pt x="17892" y="10807"/>
                  </a:lnTo>
                  <a:lnTo>
                    <a:pt x="17892" y="14433"/>
                  </a:lnTo>
                  <a:cubicBezTo>
                    <a:pt x="17892" y="14711"/>
                    <a:pt x="17691" y="14934"/>
                    <a:pt x="17443" y="14934"/>
                  </a:cubicBezTo>
                  <a:lnTo>
                    <a:pt x="16515" y="14934"/>
                  </a:lnTo>
                  <a:cubicBezTo>
                    <a:pt x="16266" y="14934"/>
                    <a:pt x="16063" y="14711"/>
                    <a:pt x="16063" y="14433"/>
                  </a:cubicBezTo>
                  <a:lnTo>
                    <a:pt x="16063" y="10807"/>
                  </a:lnTo>
                  <a:lnTo>
                    <a:pt x="12808" y="10807"/>
                  </a:lnTo>
                  <a:cubicBezTo>
                    <a:pt x="12559" y="10807"/>
                    <a:pt x="12355" y="10582"/>
                    <a:pt x="12355" y="10305"/>
                  </a:cubicBezTo>
                  <a:lnTo>
                    <a:pt x="12355" y="9273"/>
                  </a:lnTo>
                  <a:cubicBezTo>
                    <a:pt x="12355" y="8994"/>
                    <a:pt x="12559" y="8769"/>
                    <a:pt x="12808" y="8769"/>
                  </a:cubicBezTo>
                  <a:lnTo>
                    <a:pt x="16063" y="8769"/>
                  </a:lnTo>
                  <a:lnTo>
                    <a:pt x="16063" y="5144"/>
                  </a:lnTo>
                  <a:cubicBezTo>
                    <a:pt x="16063" y="4869"/>
                    <a:pt x="16266" y="4643"/>
                    <a:pt x="16515" y="4643"/>
                  </a:cubicBezTo>
                  <a:lnTo>
                    <a:pt x="17443" y="4643"/>
                  </a:lnTo>
                  <a:cubicBezTo>
                    <a:pt x="17691" y="4643"/>
                    <a:pt x="17892" y="4869"/>
                    <a:pt x="17892" y="5144"/>
                  </a:cubicBezTo>
                  <a:lnTo>
                    <a:pt x="17892" y="8769"/>
                  </a:lnTo>
                  <a:lnTo>
                    <a:pt x="21151" y="8769"/>
                  </a:lnTo>
                  <a:cubicBezTo>
                    <a:pt x="21396" y="8769"/>
                    <a:pt x="21600" y="8994"/>
                    <a:pt x="21600" y="9273"/>
                  </a:cubicBezTo>
                  <a:lnTo>
                    <a:pt x="21600" y="10305"/>
                  </a:lnTo>
                  <a:cubicBezTo>
                    <a:pt x="21600" y="10582"/>
                    <a:pt x="21396" y="10807"/>
                    <a:pt x="21151" y="10807"/>
                  </a:cubicBezTo>
                  <a:cubicBezTo>
                    <a:pt x="21151" y="10807"/>
                    <a:pt x="21151" y="10807"/>
                    <a:pt x="21151" y="108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74" name="Shape 34244">
              <a:extLst>
                <a:ext uri="{FF2B5EF4-FFF2-40B4-BE49-F238E27FC236}">
                  <a16:creationId xmlns:a16="http://schemas.microsoft.com/office/drawing/2014/main" id="{30FAF94F-BD76-4909-A499-15326799C38C}"/>
                </a:ext>
              </a:extLst>
            </p:cNvPr>
            <p:cNvSpPr/>
            <p:nvPr/>
          </p:nvSpPr>
          <p:spPr>
            <a:xfrm>
              <a:off x="14467934" y="6264695"/>
              <a:ext cx="347528" cy="325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8" y="5409"/>
                  </a:moveTo>
                  <a:cubicBezTo>
                    <a:pt x="8423" y="3519"/>
                    <a:pt x="7212" y="1948"/>
                    <a:pt x="5946" y="1906"/>
                  </a:cubicBezTo>
                  <a:lnTo>
                    <a:pt x="5894" y="1906"/>
                  </a:lnTo>
                  <a:cubicBezTo>
                    <a:pt x="5447" y="1906"/>
                    <a:pt x="5049" y="2111"/>
                    <a:pt x="4743" y="2498"/>
                  </a:cubicBezTo>
                  <a:cubicBezTo>
                    <a:pt x="4271" y="3097"/>
                    <a:pt x="4073" y="4045"/>
                    <a:pt x="4198" y="5100"/>
                  </a:cubicBezTo>
                  <a:cubicBezTo>
                    <a:pt x="4418" y="6988"/>
                    <a:pt x="5656" y="8619"/>
                    <a:pt x="6897" y="8662"/>
                  </a:cubicBezTo>
                  <a:lnTo>
                    <a:pt x="6916" y="8662"/>
                  </a:lnTo>
                  <a:cubicBezTo>
                    <a:pt x="7385" y="8662"/>
                    <a:pt x="7778" y="8457"/>
                    <a:pt x="8085" y="8070"/>
                  </a:cubicBezTo>
                  <a:cubicBezTo>
                    <a:pt x="8561" y="7463"/>
                    <a:pt x="8773" y="6468"/>
                    <a:pt x="8648" y="5409"/>
                  </a:cubicBezTo>
                  <a:cubicBezTo>
                    <a:pt x="8648" y="5409"/>
                    <a:pt x="8648" y="5409"/>
                    <a:pt x="8648" y="5409"/>
                  </a:cubicBezTo>
                  <a:close/>
                  <a:moveTo>
                    <a:pt x="2967" y="16668"/>
                  </a:moveTo>
                  <a:cubicBezTo>
                    <a:pt x="2967" y="18299"/>
                    <a:pt x="4433" y="19576"/>
                    <a:pt x="6303" y="19576"/>
                  </a:cubicBezTo>
                  <a:cubicBezTo>
                    <a:pt x="8773" y="19576"/>
                    <a:pt x="10022" y="18631"/>
                    <a:pt x="10022" y="16763"/>
                  </a:cubicBezTo>
                  <a:cubicBezTo>
                    <a:pt x="10022" y="16587"/>
                    <a:pt x="10003" y="16402"/>
                    <a:pt x="9965" y="16220"/>
                  </a:cubicBezTo>
                  <a:cubicBezTo>
                    <a:pt x="9800" y="15495"/>
                    <a:pt x="9201" y="15043"/>
                    <a:pt x="8298" y="14355"/>
                  </a:cubicBezTo>
                  <a:cubicBezTo>
                    <a:pt x="8173" y="14263"/>
                    <a:pt x="8044" y="14164"/>
                    <a:pt x="7911" y="14063"/>
                  </a:cubicBezTo>
                  <a:cubicBezTo>
                    <a:pt x="7520" y="13931"/>
                    <a:pt x="7106" y="13857"/>
                    <a:pt x="6683" y="13855"/>
                  </a:cubicBezTo>
                  <a:lnTo>
                    <a:pt x="6629" y="13852"/>
                  </a:lnTo>
                  <a:cubicBezTo>
                    <a:pt x="4680" y="13852"/>
                    <a:pt x="2967" y="15167"/>
                    <a:pt x="2967" y="16668"/>
                  </a:cubicBezTo>
                  <a:cubicBezTo>
                    <a:pt x="2967" y="16668"/>
                    <a:pt x="2967" y="16668"/>
                    <a:pt x="2967" y="16668"/>
                  </a:cubicBezTo>
                  <a:close/>
                  <a:moveTo>
                    <a:pt x="12670" y="907"/>
                  </a:moveTo>
                  <a:lnTo>
                    <a:pt x="11388" y="1940"/>
                  </a:lnTo>
                  <a:cubicBezTo>
                    <a:pt x="11312" y="2002"/>
                    <a:pt x="11218" y="2035"/>
                    <a:pt x="11123" y="2035"/>
                  </a:cubicBezTo>
                  <a:lnTo>
                    <a:pt x="10665" y="2035"/>
                  </a:lnTo>
                  <a:cubicBezTo>
                    <a:pt x="11255" y="2824"/>
                    <a:pt x="11605" y="3949"/>
                    <a:pt x="11605" y="5219"/>
                  </a:cubicBezTo>
                  <a:cubicBezTo>
                    <a:pt x="11605" y="6615"/>
                    <a:pt x="10968" y="7937"/>
                    <a:pt x="9814" y="8945"/>
                  </a:cubicBezTo>
                  <a:cubicBezTo>
                    <a:pt x="8922" y="9717"/>
                    <a:pt x="8887" y="9931"/>
                    <a:pt x="8887" y="10374"/>
                  </a:cubicBezTo>
                  <a:cubicBezTo>
                    <a:pt x="8897" y="10617"/>
                    <a:pt x="9521" y="11409"/>
                    <a:pt x="10204" y="11949"/>
                  </a:cubicBezTo>
                  <a:cubicBezTo>
                    <a:pt x="11803" y="13208"/>
                    <a:pt x="12396" y="14441"/>
                    <a:pt x="12396" y="16503"/>
                  </a:cubicBezTo>
                  <a:cubicBezTo>
                    <a:pt x="12396" y="18652"/>
                    <a:pt x="10930" y="20513"/>
                    <a:pt x="8659" y="21248"/>
                  </a:cubicBezTo>
                  <a:cubicBezTo>
                    <a:pt x="7930" y="21482"/>
                    <a:pt x="7141" y="21600"/>
                    <a:pt x="6315" y="21600"/>
                  </a:cubicBezTo>
                  <a:cubicBezTo>
                    <a:pt x="5396" y="21600"/>
                    <a:pt x="4510" y="21482"/>
                    <a:pt x="3686" y="21251"/>
                  </a:cubicBezTo>
                  <a:cubicBezTo>
                    <a:pt x="2090" y="20802"/>
                    <a:pt x="908" y="19953"/>
                    <a:pt x="358" y="18858"/>
                  </a:cubicBezTo>
                  <a:cubicBezTo>
                    <a:pt x="122" y="18382"/>
                    <a:pt x="0" y="17877"/>
                    <a:pt x="0" y="17354"/>
                  </a:cubicBezTo>
                  <a:cubicBezTo>
                    <a:pt x="0" y="16815"/>
                    <a:pt x="117" y="16269"/>
                    <a:pt x="344" y="15728"/>
                  </a:cubicBezTo>
                  <a:cubicBezTo>
                    <a:pt x="1219" y="13652"/>
                    <a:pt x="3526" y="12256"/>
                    <a:pt x="6079" y="12256"/>
                  </a:cubicBezTo>
                  <a:cubicBezTo>
                    <a:pt x="6106" y="12256"/>
                    <a:pt x="6130" y="12256"/>
                    <a:pt x="6152" y="12256"/>
                  </a:cubicBezTo>
                  <a:cubicBezTo>
                    <a:pt x="5946" y="11848"/>
                    <a:pt x="5843" y="11429"/>
                    <a:pt x="5843" y="10984"/>
                  </a:cubicBezTo>
                  <a:cubicBezTo>
                    <a:pt x="5843" y="10764"/>
                    <a:pt x="5870" y="10538"/>
                    <a:pt x="5924" y="10311"/>
                  </a:cubicBezTo>
                  <a:cubicBezTo>
                    <a:pt x="3244" y="10243"/>
                    <a:pt x="1238" y="8057"/>
                    <a:pt x="1238" y="5179"/>
                  </a:cubicBezTo>
                  <a:cubicBezTo>
                    <a:pt x="1238" y="3144"/>
                    <a:pt x="2699" y="1162"/>
                    <a:pt x="4786" y="362"/>
                  </a:cubicBezTo>
                  <a:cubicBezTo>
                    <a:pt x="5412" y="121"/>
                    <a:pt x="6049" y="0"/>
                    <a:pt x="6675" y="0"/>
                  </a:cubicBezTo>
                  <a:lnTo>
                    <a:pt x="12404" y="0"/>
                  </a:lnTo>
                  <a:cubicBezTo>
                    <a:pt x="12599" y="0"/>
                    <a:pt x="12772" y="139"/>
                    <a:pt x="12833" y="347"/>
                  </a:cubicBezTo>
                  <a:cubicBezTo>
                    <a:pt x="12895" y="553"/>
                    <a:pt x="12827" y="781"/>
                    <a:pt x="12670" y="907"/>
                  </a:cubicBezTo>
                  <a:cubicBezTo>
                    <a:pt x="12670" y="907"/>
                    <a:pt x="12670" y="907"/>
                    <a:pt x="12670" y="907"/>
                  </a:cubicBezTo>
                  <a:close/>
                  <a:moveTo>
                    <a:pt x="21151" y="10807"/>
                  </a:moveTo>
                  <a:lnTo>
                    <a:pt x="17892" y="10807"/>
                  </a:lnTo>
                  <a:lnTo>
                    <a:pt x="17892" y="14433"/>
                  </a:lnTo>
                  <a:cubicBezTo>
                    <a:pt x="17892" y="14711"/>
                    <a:pt x="17691" y="14934"/>
                    <a:pt x="17443" y="14934"/>
                  </a:cubicBezTo>
                  <a:lnTo>
                    <a:pt x="16515" y="14934"/>
                  </a:lnTo>
                  <a:cubicBezTo>
                    <a:pt x="16266" y="14934"/>
                    <a:pt x="16063" y="14711"/>
                    <a:pt x="16063" y="14433"/>
                  </a:cubicBezTo>
                  <a:lnTo>
                    <a:pt x="16063" y="10807"/>
                  </a:lnTo>
                  <a:lnTo>
                    <a:pt x="12808" y="10807"/>
                  </a:lnTo>
                  <a:cubicBezTo>
                    <a:pt x="12559" y="10807"/>
                    <a:pt x="12355" y="10582"/>
                    <a:pt x="12355" y="10305"/>
                  </a:cubicBezTo>
                  <a:lnTo>
                    <a:pt x="12355" y="9273"/>
                  </a:lnTo>
                  <a:cubicBezTo>
                    <a:pt x="12355" y="8994"/>
                    <a:pt x="12559" y="8769"/>
                    <a:pt x="12808" y="8769"/>
                  </a:cubicBezTo>
                  <a:lnTo>
                    <a:pt x="16063" y="8769"/>
                  </a:lnTo>
                  <a:lnTo>
                    <a:pt x="16063" y="5144"/>
                  </a:lnTo>
                  <a:cubicBezTo>
                    <a:pt x="16063" y="4869"/>
                    <a:pt x="16266" y="4643"/>
                    <a:pt x="16515" y="4643"/>
                  </a:cubicBezTo>
                  <a:lnTo>
                    <a:pt x="17443" y="4643"/>
                  </a:lnTo>
                  <a:cubicBezTo>
                    <a:pt x="17691" y="4643"/>
                    <a:pt x="17892" y="4869"/>
                    <a:pt x="17892" y="5144"/>
                  </a:cubicBezTo>
                  <a:lnTo>
                    <a:pt x="17892" y="8769"/>
                  </a:lnTo>
                  <a:lnTo>
                    <a:pt x="21151" y="8769"/>
                  </a:lnTo>
                  <a:cubicBezTo>
                    <a:pt x="21396" y="8769"/>
                    <a:pt x="21600" y="8994"/>
                    <a:pt x="21600" y="9273"/>
                  </a:cubicBezTo>
                  <a:lnTo>
                    <a:pt x="21600" y="10305"/>
                  </a:lnTo>
                  <a:cubicBezTo>
                    <a:pt x="21600" y="10582"/>
                    <a:pt x="21396" y="10807"/>
                    <a:pt x="21151" y="10807"/>
                  </a:cubicBezTo>
                  <a:cubicBezTo>
                    <a:pt x="21151" y="10807"/>
                    <a:pt x="21151" y="10807"/>
                    <a:pt x="21151" y="108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75" name="Shape 34245">
              <a:extLst>
                <a:ext uri="{FF2B5EF4-FFF2-40B4-BE49-F238E27FC236}">
                  <a16:creationId xmlns:a16="http://schemas.microsoft.com/office/drawing/2014/main" id="{07A64841-061B-46D1-98C6-357562868038}"/>
                </a:ext>
              </a:extLst>
            </p:cNvPr>
            <p:cNvSpPr/>
            <p:nvPr/>
          </p:nvSpPr>
          <p:spPr>
            <a:xfrm>
              <a:off x="12353445" y="9604415"/>
              <a:ext cx="266020" cy="24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8" y="5409"/>
                  </a:moveTo>
                  <a:cubicBezTo>
                    <a:pt x="8423" y="3519"/>
                    <a:pt x="7212" y="1948"/>
                    <a:pt x="5946" y="1906"/>
                  </a:cubicBezTo>
                  <a:lnTo>
                    <a:pt x="5894" y="1906"/>
                  </a:lnTo>
                  <a:cubicBezTo>
                    <a:pt x="5447" y="1906"/>
                    <a:pt x="5049" y="2111"/>
                    <a:pt x="4743" y="2498"/>
                  </a:cubicBezTo>
                  <a:cubicBezTo>
                    <a:pt x="4271" y="3097"/>
                    <a:pt x="4073" y="4045"/>
                    <a:pt x="4198" y="5100"/>
                  </a:cubicBezTo>
                  <a:cubicBezTo>
                    <a:pt x="4418" y="6988"/>
                    <a:pt x="5656" y="8619"/>
                    <a:pt x="6897" y="8662"/>
                  </a:cubicBezTo>
                  <a:lnTo>
                    <a:pt x="6916" y="8662"/>
                  </a:lnTo>
                  <a:cubicBezTo>
                    <a:pt x="7385" y="8662"/>
                    <a:pt x="7778" y="8457"/>
                    <a:pt x="8085" y="8070"/>
                  </a:cubicBezTo>
                  <a:cubicBezTo>
                    <a:pt x="8561" y="7463"/>
                    <a:pt x="8773" y="6468"/>
                    <a:pt x="8648" y="5409"/>
                  </a:cubicBezTo>
                  <a:cubicBezTo>
                    <a:pt x="8648" y="5409"/>
                    <a:pt x="8648" y="5409"/>
                    <a:pt x="8648" y="5409"/>
                  </a:cubicBezTo>
                  <a:close/>
                  <a:moveTo>
                    <a:pt x="2967" y="16668"/>
                  </a:moveTo>
                  <a:cubicBezTo>
                    <a:pt x="2967" y="18299"/>
                    <a:pt x="4433" y="19576"/>
                    <a:pt x="6303" y="19576"/>
                  </a:cubicBezTo>
                  <a:cubicBezTo>
                    <a:pt x="8773" y="19576"/>
                    <a:pt x="10022" y="18631"/>
                    <a:pt x="10022" y="16763"/>
                  </a:cubicBezTo>
                  <a:cubicBezTo>
                    <a:pt x="10022" y="16587"/>
                    <a:pt x="10003" y="16402"/>
                    <a:pt x="9965" y="16220"/>
                  </a:cubicBezTo>
                  <a:cubicBezTo>
                    <a:pt x="9800" y="15495"/>
                    <a:pt x="9201" y="15043"/>
                    <a:pt x="8298" y="14355"/>
                  </a:cubicBezTo>
                  <a:cubicBezTo>
                    <a:pt x="8173" y="14263"/>
                    <a:pt x="8044" y="14164"/>
                    <a:pt x="7911" y="14063"/>
                  </a:cubicBezTo>
                  <a:cubicBezTo>
                    <a:pt x="7520" y="13931"/>
                    <a:pt x="7106" y="13857"/>
                    <a:pt x="6683" y="13855"/>
                  </a:cubicBezTo>
                  <a:lnTo>
                    <a:pt x="6629" y="13852"/>
                  </a:lnTo>
                  <a:cubicBezTo>
                    <a:pt x="4680" y="13852"/>
                    <a:pt x="2967" y="15167"/>
                    <a:pt x="2967" y="16668"/>
                  </a:cubicBezTo>
                  <a:cubicBezTo>
                    <a:pt x="2967" y="16668"/>
                    <a:pt x="2967" y="16668"/>
                    <a:pt x="2967" y="16668"/>
                  </a:cubicBezTo>
                  <a:close/>
                  <a:moveTo>
                    <a:pt x="12670" y="907"/>
                  </a:moveTo>
                  <a:lnTo>
                    <a:pt x="11388" y="1940"/>
                  </a:lnTo>
                  <a:cubicBezTo>
                    <a:pt x="11312" y="2002"/>
                    <a:pt x="11218" y="2035"/>
                    <a:pt x="11123" y="2035"/>
                  </a:cubicBezTo>
                  <a:lnTo>
                    <a:pt x="10665" y="2035"/>
                  </a:lnTo>
                  <a:cubicBezTo>
                    <a:pt x="11255" y="2824"/>
                    <a:pt x="11605" y="3949"/>
                    <a:pt x="11605" y="5219"/>
                  </a:cubicBezTo>
                  <a:cubicBezTo>
                    <a:pt x="11605" y="6615"/>
                    <a:pt x="10968" y="7937"/>
                    <a:pt x="9814" y="8945"/>
                  </a:cubicBezTo>
                  <a:cubicBezTo>
                    <a:pt x="8922" y="9717"/>
                    <a:pt x="8887" y="9931"/>
                    <a:pt x="8887" y="10374"/>
                  </a:cubicBezTo>
                  <a:cubicBezTo>
                    <a:pt x="8897" y="10617"/>
                    <a:pt x="9521" y="11409"/>
                    <a:pt x="10204" y="11949"/>
                  </a:cubicBezTo>
                  <a:cubicBezTo>
                    <a:pt x="11803" y="13208"/>
                    <a:pt x="12396" y="14441"/>
                    <a:pt x="12396" y="16503"/>
                  </a:cubicBezTo>
                  <a:cubicBezTo>
                    <a:pt x="12396" y="18652"/>
                    <a:pt x="10930" y="20513"/>
                    <a:pt x="8659" y="21248"/>
                  </a:cubicBezTo>
                  <a:cubicBezTo>
                    <a:pt x="7930" y="21482"/>
                    <a:pt x="7141" y="21600"/>
                    <a:pt x="6315" y="21600"/>
                  </a:cubicBezTo>
                  <a:cubicBezTo>
                    <a:pt x="5396" y="21600"/>
                    <a:pt x="4510" y="21482"/>
                    <a:pt x="3686" y="21251"/>
                  </a:cubicBezTo>
                  <a:cubicBezTo>
                    <a:pt x="2090" y="20802"/>
                    <a:pt x="908" y="19953"/>
                    <a:pt x="358" y="18858"/>
                  </a:cubicBezTo>
                  <a:cubicBezTo>
                    <a:pt x="122" y="18382"/>
                    <a:pt x="0" y="17877"/>
                    <a:pt x="0" y="17354"/>
                  </a:cubicBezTo>
                  <a:cubicBezTo>
                    <a:pt x="0" y="16815"/>
                    <a:pt x="117" y="16269"/>
                    <a:pt x="344" y="15728"/>
                  </a:cubicBezTo>
                  <a:cubicBezTo>
                    <a:pt x="1219" y="13652"/>
                    <a:pt x="3526" y="12256"/>
                    <a:pt x="6079" y="12256"/>
                  </a:cubicBezTo>
                  <a:cubicBezTo>
                    <a:pt x="6106" y="12256"/>
                    <a:pt x="6130" y="12256"/>
                    <a:pt x="6152" y="12256"/>
                  </a:cubicBezTo>
                  <a:cubicBezTo>
                    <a:pt x="5946" y="11848"/>
                    <a:pt x="5843" y="11429"/>
                    <a:pt x="5843" y="10984"/>
                  </a:cubicBezTo>
                  <a:cubicBezTo>
                    <a:pt x="5843" y="10764"/>
                    <a:pt x="5870" y="10538"/>
                    <a:pt x="5924" y="10311"/>
                  </a:cubicBezTo>
                  <a:cubicBezTo>
                    <a:pt x="3244" y="10243"/>
                    <a:pt x="1238" y="8057"/>
                    <a:pt x="1238" y="5179"/>
                  </a:cubicBezTo>
                  <a:cubicBezTo>
                    <a:pt x="1238" y="3144"/>
                    <a:pt x="2699" y="1162"/>
                    <a:pt x="4786" y="362"/>
                  </a:cubicBezTo>
                  <a:cubicBezTo>
                    <a:pt x="5412" y="121"/>
                    <a:pt x="6049" y="0"/>
                    <a:pt x="6675" y="0"/>
                  </a:cubicBezTo>
                  <a:lnTo>
                    <a:pt x="12404" y="0"/>
                  </a:lnTo>
                  <a:cubicBezTo>
                    <a:pt x="12599" y="0"/>
                    <a:pt x="12772" y="139"/>
                    <a:pt x="12833" y="347"/>
                  </a:cubicBezTo>
                  <a:cubicBezTo>
                    <a:pt x="12895" y="553"/>
                    <a:pt x="12827" y="781"/>
                    <a:pt x="12670" y="907"/>
                  </a:cubicBezTo>
                  <a:cubicBezTo>
                    <a:pt x="12670" y="907"/>
                    <a:pt x="12670" y="907"/>
                    <a:pt x="12670" y="907"/>
                  </a:cubicBezTo>
                  <a:close/>
                  <a:moveTo>
                    <a:pt x="21151" y="10807"/>
                  </a:moveTo>
                  <a:lnTo>
                    <a:pt x="17892" y="10807"/>
                  </a:lnTo>
                  <a:lnTo>
                    <a:pt x="17892" y="14433"/>
                  </a:lnTo>
                  <a:cubicBezTo>
                    <a:pt x="17892" y="14711"/>
                    <a:pt x="17691" y="14934"/>
                    <a:pt x="17443" y="14934"/>
                  </a:cubicBezTo>
                  <a:lnTo>
                    <a:pt x="16515" y="14934"/>
                  </a:lnTo>
                  <a:cubicBezTo>
                    <a:pt x="16266" y="14934"/>
                    <a:pt x="16063" y="14711"/>
                    <a:pt x="16063" y="14433"/>
                  </a:cubicBezTo>
                  <a:lnTo>
                    <a:pt x="16063" y="10807"/>
                  </a:lnTo>
                  <a:lnTo>
                    <a:pt x="12808" y="10807"/>
                  </a:lnTo>
                  <a:cubicBezTo>
                    <a:pt x="12559" y="10807"/>
                    <a:pt x="12355" y="10582"/>
                    <a:pt x="12355" y="10305"/>
                  </a:cubicBezTo>
                  <a:lnTo>
                    <a:pt x="12355" y="9273"/>
                  </a:lnTo>
                  <a:cubicBezTo>
                    <a:pt x="12355" y="8994"/>
                    <a:pt x="12559" y="8769"/>
                    <a:pt x="12808" y="8769"/>
                  </a:cubicBezTo>
                  <a:lnTo>
                    <a:pt x="16063" y="8769"/>
                  </a:lnTo>
                  <a:lnTo>
                    <a:pt x="16063" y="5144"/>
                  </a:lnTo>
                  <a:cubicBezTo>
                    <a:pt x="16063" y="4869"/>
                    <a:pt x="16266" y="4643"/>
                    <a:pt x="16515" y="4643"/>
                  </a:cubicBezTo>
                  <a:lnTo>
                    <a:pt x="17443" y="4643"/>
                  </a:lnTo>
                  <a:cubicBezTo>
                    <a:pt x="17691" y="4643"/>
                    <a:pt x="17892" y="4869"/>
                    <a:pt x="17892" y="5144"/>
                  </a:cubicBezTo>
                  <a:lnTo>
                    <a:pt x="17892" y="8769"/>
                  </a:lnTo>
                  <a:lnTo>
                    <a:pt x="21151" y="8769"/>
                  </a:lnTo>
                  <a:cubicBezTo>
                    <a:pt x="21396" y="8769"/>
                    <a:pt x="21600" y="8994"/>
                    <a:pt x="21600" y="9273"/>
                  </a:cubicBezTo>
                  <a:lnTo>
                    <a:pt x="21600" y="10305"/>
                  </a:lnTo>
                  <a:cubicBezTo>
                    <a:pt x="21600" y="10582"/>
                    <a:pt x="21396" y="10807"/>
                    <a:pt x="21151" y="10807"/>
                  </a:cubicBezTo>
                  <a:cubicBezTo>
                    <a:pt x="21151" y="10807"/>
                    <a:pt x="21151" y="10807"/>
                    <a:pt x="21151" y="108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76" name="Shape 34246">
              <a:extLst>
                <a:ext uri="{FF2B5EF4-FFF2-40B4-BE49-F238E27FC236}">
                  <a16:creationId xmlns:a16="http://schemas.microsoft.com/office/drawing/2014/main" id="{9C11CCB0-635E-46D1-B146-EB85F0A50683}"/>
                </a:ext>
              </a:extLst>
            </p:cNvPr>
            <p:cNvSpPr/>
            <p:nvPr/>
          </p:nvSpPr>
          <p:spPr>
            <a:xfrm>
              <a:off x="11817349" y="7826120"/>
              <a:ext cx="266022" cy="24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8" y="5409"/>
                  </a:moveTo>
                  <a:cubicBezTo>
                    <a:pt x="8423" y="3519"/>
                    <a:pt x="7212" y="1948"/>
                    <a:pt x="5946" y="1906"/>
                  </a:cubicBezTo>
                  <a:lnTo>
                    <a:pt x="5894" y="1906"/>
                  </a:lnTo>
                  <a:cubicBezTo>
                    <a:pt x="5447" y="1906"/>
                    <a:pt x="5049" y="2111"/>
                    <a:pt x="4743" y="2498"/>
                  </a:cubicBezTo>
                  <a:cubicBezTo>
                    <a:pt x="4271" y="3097"/>
                    <a:pt x="4073" y="4045"/>
                    <a:pt x="4198" y="5100"/>
                  </a:cubicBezTo>
                  <a:cubicBezTo>
                    <a:pt x="4418" y="6988"/>
                    <a:pt x="5656" y="8619"/>
                    <a:pt x="6897" y="8662"/>
                  </a:cubicBezTo>
                  <a:lnTo>
                    <a:pt x="6916" y="8662"/>
                  </a:lnTo>
                  <a:cubicBezTo>
                    <a:pt x="7385" y="8662"/>
                    <a:pt x="7778" y="8457"/>
                    <a:pt x="8085" y="8070"/>
                  </a:cubicBezTo>
                  <a:cubicBezTo>
                    <a:pt x="8561" y="7463"/>
                    <a:pt x="8773" y="6468"/>
                    <a:pt x="8648" y="5409"/>
                  </a:cubicBezTo>
                  <a:cubicBezTo>
                    <a:pt x="8648" y="5409"/>
                    <a:pt x="8648" y="5409"/>
                    <a:pt x="8648" y="5409"/>
                  </a:cubicBezTo>
                  <a:close/>
                  <a:moveTo>
                    <a:pt x="2967" y="16668"/>
                  </a:moveTo>
                  <a:cubicBezTo>
                    <a:pt x="2967" y="18299"/>
                    <a:pt x="4433" y="19576"/>
                    <a:pt x="6303" y="19576"/>
                  </a:cubicBezTo>
                  <a:cubicBezTo>
                    <a:pt x="8773" y="19576"/>
                    <a:pt x="10022" y="18631"/>
                    <a:pt x="10022" y="16763"/>
                  </a:cubicBezTo>
                  <a:cubicBezTo>
                    <a:pt x="10022" y="16587"/>
                    <a:pt x="10003" y="16402"/>
                    <a:pt x="9965" y="16220"/>
                  </a:cubicBezTo>
                  <a:cubicBezTo>
                    <a:pt x="9800" y="15495"/>
                    <a:pt x="9201" y="15043"/>
                    <a:pt x="8298" y="14355"/>
                  </a:cubicBezTo>
                  <a:cubicBezTo>
                    <a:pt x="8173" y="14263"/>
                    <a:pt x="8044" y="14164"/>
                    <a:pt x="7911" y="14063"/>
                  </a:cubicBezTo>
                  <a:cubicBezTo>
                    <a:pt x="7520" y="13931"/>
                    <a:pt x="7106" y="13857"/>
                    <a:pt x="6683" y="13855"/>
                  </a:cubicBezTo>
                  <a:lnTo>
                    <a:pt x="6629" y="13852"/>
                  </a:lnTo>
                  <a:cubicBezTo>
                    <a:pt x="4680" y="13852"/>
                    <a:pt x="2967" y="15167"/>
                    <a:pt x="2967" y="16668"/>
                  </a:cubicBezTo>
                  <a:cubicBezTo>
                    <a:pt x="2967" y="16668"/>
                    <a:pt x="2967" y="16668"/>
                    <a:pt x="2967" y="16668"/>
                  </a:cubicBezTo>
                  <a:close/>
                  <a:moveTo>
                    <a:pt x="12670" y="907"/>
                  </a:moveTo>
                  <a:lnTo>
                    <a:pt x="11388" y="1940"/>
                  </a:lnTo>
                  <a:cubicBezTo>
                    <a:pt x="11312" y="2002"/>
                    <a:pt x="11218" y="2035"/>
                    <a:pt x="11123" y="2035"/>
                  </a:cubicBezTo>
                  <a:lnTo>
                    <a:pt x="10665" y="2035"/>
                  </a:lnTo>
                  <a:cubicBezTo>
                    <a:pt x="11255" y="2824"/>
                    <a:pt x="11605" y="3949"/>
                    <a:pt x="11605" y="5219"/>
                  </a:cubicBezTo>
                  <a:cubicBezTo>
                    <a:pt x="11605" y="6615"/>
                    <a:pt x="10968" y="7937"/>
                    <a:pt x="9814" y="8945"/>
                  </a:cubicBezTo>
                  <a:cubicBezTo>
                    <a:pt x="8922" y="9717"/>
                    <a:pt x="8887" y="9931"/>
                    <a:pt x="8887" y="10374"/>
                  </a:cubicBezTo>
                  <a:cubicBezTo>
                    <a:pt x="8897" y="10617"/>
                    <a:pt x="9521" y="11409"/>
                    <a:pt x="10204" y="11949"/>
                  </a:cubicBezTo>
                  <a:cubicBezTo>
                    <a:pt x="11803" y="13208"/>
                    <a:pt x="12396" y="14441"/>
                    <a:pt x="12396" y="16503"/>
                  </a:cubicBezTo>
                  <a:cubicBezTo>
                    <a:pt x="12396" y="18652"/>
                    <a:pt x="10930" y="20513"/>
                    <a:pt x="8659" y="21248"/>
                  </a:cubicBezTo>
                  <a:cubicBezTo>
                    <a:pt x="7930" y="21482"/>
                    <a:pt x="7141" y="21600"/>
                    <a:pt x="6315" y="21600"/>
                  </a:cubicBezTo>
                  <a:cubicBezTo>
                    <a:pt x="5396" y="21600"/>
                    <a:pt x="4510" y="21482"/>
                    <a:pt x="3686" y="21251"/>
                  </a:cubicBezTo>
                  <a:cubicBezTo>
                    <a:pt x="2090" y="20802"/>
                    <a:pt x="908" y="19953"/>
                    <a:pt x="358" y="18858"/>
                  </a:cubicBezTo>
                  <a:cubicBezTo>
                    <a:pt x="122" y="18382"/>
                    <a:pt x="0" y="17877"/>
                    <a:pt x="0" y="17354"/>
                  </a:cubicBezTo>
                  <a:cubicBezTo>
                    <a:pt x="0" y="16815"/>
                    <a:pt x="117" y="16269"/>
                    <a:pt x="344" y="15728"/>
                  </a:cubicBezTo>
                  <a:cubicBezTo>
                    <a:pt x="1219" y="13652"/>
                    <a:pt x="3526" y="12256"/>
                    <a:pt x="6079" y="12256"/>
                  </a:cubicBezTo>
                  <a:cubicBezTo>
                    <a:pt x="6106" y="12256"/>
                    <a:pt x="6130" y="12256"/>
                    <a:pt x="6152" y="12256"/>
                  </a:cubicBezTo>
                  <a:cubicBezTo>
                    <a:pt x="5946" y="11848"/>
                    <a:pt x="5843" y="11429"/>
                    <a:pt x="5843" y="10984"/>
                  </a:cubicBezTo>
                  <a:cubicBezTo>
                    <a:pt x="5843" y="10764"/>
                    <a:pt x="5870" y="10538"/>
                    <a:pt x="5924" y="10311"/>
                  </a:cubicBezTo>
                  <a:cubicBezTo>
                    <a:pt x="3244" y="10243"/>
                    <a:pt x="1238" y="8057"/>
                    <a:pt x="1238" y="5179"/>
                  </a:cubicBezTo>
                  <a:cubicBezTo>
                    <a:pt x="1238" y="3144"/>
                    <a:pt x="2699" y="1162"/>
                    <a:pt x="4786" y="362"/>
                  </a:cubicBezTo>
                  <a:cubicBezTo>
                    <a:pt x="5412" y="121"/>
                    <a:pt x="6049" y="0"/>
                    <a:pt x="6675" y="0"/>
                  </a:cubicBezTo>
                  <a:lnTo>
                    <a:pt x="12404" y="0"/>
                  </a:lnTo>
                  <a:cubicBezTo>
                    <a:pt x="12599" y="0"/>
                    <a:pt x="12772" y="139"/>
                    <a:pt x="12833" y="347"/>
                  </a:cubicBezTo>
                  <a:cubicBezTo>
                    <a:pt x="12895" y="553"/>
                    <a:pt x="12827" y="781"/>
                    <a:pt x="12670" y="907"/>
                  </a:cubicBezTo>
                  <a:cubicBezTo>
                    <a:pt x="12670" y="907"/>
                    <a:pt x="12670" y="907"/>
                    <a:pt x="12670" y="907"/>
                  </a:cubicBezTo>
                  <a:close/>
                  <a:moveTo>
                    <a:pt x="21151" y="10807"/>
                  </a:moveTo>
                  <a:lnTo>
                    <a:pt x="17892" y="10807"/>
                  </a:lnTo>
                  <a:lnTo>
                    <a:pt x="17892" y="14433"/>
                  </a:lnTo>
                  <a:cubicBezTo>
                    <a:pt x="17892" y="14711"/>
                    <a:pt x="17691" y="14934"/>
                    <a:pt x="17443" y="14934"/>
                  </a:cubicBezTo>
                  <a:lnTo>
                    <a:pt x="16515" y="14934"/>
                  </a:lnTo>
                  <a:cubicBezTo>
                    <a:pt x="16266" y="14934"/>
                    <a:pt x="16063" y="14711"/>
                    <a:pt x="16063" y="14433"/>
                  </a:cubicBezTo>
                  <a:lnTo>
                    <a:pt x="16063" y="10807"/>
                  </a:lnTo>
                  <a:lnTo>
                    <a:pt x="12808" y="10807"/>
                  </a:lnTo>
                  <a:cubicBezTo>
                    <a:pt x="12559" y="10807"/>
                    <a:pt x="12355" y="10582"/>
                    <a:pt x="12355" y="10305"/>
                  </a:cubicBezTo>
                  <a:lnTo>
                    <a:pt x="12355" y="9273"/>
                  </a:lnTo>
                  <a:cubicBezTo>
                    <a:pt x="12355" y="8994"/>
                    <a:pt x="12559" y="8769"/>
                    <a:pt x="12808" y="8769"/>
                  </a:cubicBezTo>
                  <a:lnTo>
                    <a:pt x="16063" y="8769"/>
                  </a:lnTo>
                  <a:lnTo>
                    <a:pt x="16063" y="5144"/>
                  </a:lnTo>
                  <a:cubicBezTo>
                    <a:pt x="16063" y="4869"/>
                    <a:pt x="16266" y="4643"/>
                    <a:pt x="16515" y="4643"/>
                  </a:cubicBezTo>
                  <a:lnTo>
                    <a:pt x="17443" y="4643"/>
                  </a:lnTo>
                  <a:cubicBezTo>
                    <a:pt x="17691" y="4643"/>
                    <a:pt x="17892" y="4869"/>
                    <a:pt x="17892" y="5144"/>
                  </a:cubicBezTo>
                  <a:lnTo>
                    <a:pt x="17892" y="8769"/>
                  </a:lnTo>
                  <a:lnTo>
                    <a:pt x="21151" y="8769"/>
                  </a:lnTo>
                  <a:cubicBezTo>
                    <a:pt x="21396" y="8769"/>
                    <a:pt x="21600" y="8994"/>
                    <a:pt x="21600" y="9273"/>
                  </a:cubicBezTo>
                  <a:lnTo>
                    <a:pt x="21600" y="10305"/>
                  </a:lnTo>
                  <a:cubicBezTo>
                    <a:pt x="21600" y="10582"/>
                    <a:pt x="21396" y="10807"/>
                    <a:pt x="21151" y="10807"/>
                  </a:cubicBezTo>
                  <a:cubicBezTo>
                    <a:pt x="21151" y="10807"/>
                    <a:pt x="21151" y="10807"/>
                    <a:pt x="21151" y="108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77" name="Shape 34247">
              <a:extLst>
                <a:ext uri="{FF2B5EF4-FFF2-40B4-BE49-F238E27FC236}">
                  <a16:creationId xmlns:a16="http://schemas.microsoft.com/office/drawing/2014/main" id="{7C65BF91-C14C-4E51-B014-516E5BCC0431}"/>
                </a:ext>
              </a:extLst>
            </p:cNvPr>
            <p:cNvSpPr/>
            <p:nvPr/>
          </p:nvSpPr>
          <p:spPr>
            <a:xfrm>
              <a:off x="10728159" y="11858687"/>
              <a:ext cx="359648" cy="359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4657"/>
                  </a:moveTo>
                  <a:cubicBezTo>
                    <a:pt x="8670" y="14657"/>
                    <a:pt x="6943" y="12930"/>
                    <a:pt x="6943" y="10800"/>
                  </a:cubicBezTo>
                  <a:cubicBezTo>
                    <a:pt x="6943" y="8670"/>
                    <a:pt x="8670" y="6943"/>
                    <a:pt x="10800" y="6943"/>
                  </a:cubicBezTo>
                  <a:cubicBezTo>
                    <a:pt x="12930" y="6943"/>
                    <a:pt x="14657" y="8670"/>
                    <a:pt x="14657" y="10800"/>
                  </a:cubicBezTo>
                  <a:cubicBezTo>
                    <a:pt x="14657" y="12930"/>
                    <a:pt x="12930" y="14657"/>
                    <a:pt x="10800" y="14657"/>
                  </a:cubicBezTo>
                  <a:close/>
                  <a:moveTo>
                    <a:pt x="20016" y="9930"/>
                  </a:moveTo>
                  <a:cubicBezTo>
                    <a:pt x="21001" y="9522"/>
                    <a:pt x="21600" y="9257"/>
                    <a:pt x="21600" y="9257"/>
                  </a:cubicBezTo>
                  <a:lnTo>
                    <a:pt x="20829" y="6171"/>
                  </a:lnTo>
                  <a:cubicBezTo>
                    <a:pt x="20829" y="6171"/>
                    <a:pt x="20119" y="6283"/>
                    <a:pt x="18990" y="6492"/>
                  </a:cubicBezTo>
                  <a:cubicBezTo>
                    <a:pt x="18430" y="5424"/>
                    <a:pt x="17677" y="4501"/>
                    <a:pt x="16789" y="3749"/>
                  </a:cubicBezTo>
                  <a:cubicBezTo>
                    <a:pt x="17377" y="2418"/>
                    <a:pt x="17743" y="1543"/>
                    <a:pt x="17743" y="1543"/>
                  </a:cubicBezTo>
                  <a:lnTo>
                    <a:pt x="14657" y="0"/>
                  </a:lnTo>
                  <a:cubicBezTo>
                    <a:pt x="14657" y="0"/>
                    <a:pt x="14156" y="750"/>
                    <a:pt x="13405" y="1922"/>
                  </a:cubicBezTo>
                  <a:cubicBezTo>
                    <a:pt x="12297" y="1595"/>
                    <a:pt x="11120" y="1470"/>
                    <a:pt x="9929" y="1584"/>
                  </a:cubicBezTo>
                  <a:cubicBezTo>
                    <a:pt x="9522" y="599"/>
                    <a:pt x="9257" y="0"/>
                    <a:pt x="9257" y="0"/>
                  </a:cubicBezTo>
                  <a:lnTo>
                    <a:pt x="6171" y="771"/>
                  </a:lnTo>
                  <a:cubicBezTo>
                    <a:pt x="6171" y="771"/>
                    <a:pt x="6283" y="1481"/>
                    <a:pt x="6492" y="2610"/>
                  </a:cubicBezTo>
                  <a:cubicBezTo>
                    <a:pt x="5420" y="3172"/>
                    <a:pt x="4494" y="3929"/>
                    <a:pt x="3740" y="4821"/>
                  </a:cubicBezTo>
                  <a:cubicBezTo>
                    <a:pt x="2414" y="4227"/>
                    <a:pt x="1543" y="3857"/>
                    <a:pt x="1543" y="3857"/>
                  </a:cubicBezTo>
                  <a:lnTo>
                    <a:pt x="0" y="6943"/>
                  </a:lnTo>
                  <a:cubicBezTo>
                    <a:pt x="0" y="6943"/>
                    <a:pt x="748" y="7450"/>
                    <a:pt x="1919" y="8207"/>
                  </a:cubicBezTo>
                  <a:cubicBezTo>
                    <a:pt x="1595" y="9313"/>
                    <a:pt x="1471" y="10485"/>
                    <a:pt x="1584" y="11672"/>
                  </a:cubicBezTo>
                  <a:cubicBezTo>
                    <a:pt x="599" y="12078"/>
                    <a:pt x="0" y="12343"/>
                    <a:pt x="0" y="12343"/>
                  </a:cubicBezTo>
                  <a:lnTo>
                    <a:pt x="771" y="15429"/>
                  </a:lnTo>
                  <a:cubicBezTo>
                    <a:pt x="771" y="15429"/>
                    <a:pt x="1480" y="15317"/>
                    <a:pt x="2609" y="15107"/>
                  </a:cubicBezTo>
                  <a:cubicBezTo>
                    <a:pt x="3172" y="16179"/>
                    <a:pt x="3928" y="17106"/>
                    <a:pt x="4820" y="17860"/>
                  </a:cubicBezTo>
                  <a:cubicBezTo>
                    <a:pt x="4227" y="19186"/>
                    <a:pt x="3857" y="20057"/>
                    <a:pt x="3857" y="20057"/>
                  </a:cubicBezTo>
                  <a:lnTo>
                    <a:pt x="6943" y="21600"/>
                  </a:lnTo>
                  <a:cubicBezTo>
                    <a:pt x="6943" y="21600"/>
                    <a:pt x="7449" y="20852"/>
                    <a:pt x="8206" y="19681"/>
                  </a:cubicBezTo>
                  <a:cubicBezTo>
                    <a:pt x="9312" y="20005"/>
                    <a:pt x="10485" y="20129"/>
                    <a:pt x="11672" y="20016"/>
                  </a:cubicBezTo>
                  <a:cubicBezTo>
                    <a:pt x="12078" y="21001"/>
                    <a:pt x="12343" y="21600"/>
                    <a:pt x="12343" y="21600"/>
                  </a:cubicBezTo>
                  <a:lnTo>
                    <a:pt x="15429" y="20829"/>
                  </a:lnTo>
                  <a:cubicBezTo>
                    <a:pt x="15429" y="20829"/>
                    <a:pt x="15317" y="20120"/>
                    <a:pt x="15107" y="18991"/>
                  </a:cubicBezTo>
                  <a:cubicBezTo>
                    <a:pt x="16176" y="18431"/>
                    <a:pt x="17099" y="17676"/>
                    <a:pt x="17852" y="16788"/>
                  </a:cubicBezTo>
                  <a:cubicBezTo>
                    <a:pt x="19183" y="17377"/>
                    <a:pt x="20057" y="17743"/>
                    <a:pt x="20057" y="17743"/>
                  </a:cubicBezTo>
                  <a:lnTo>
                    <a:pt x="21600" y="14657"/>
                  </a:lnTo>
                  <a:cubicBezTo>
                    <a:pt x="21600" y="14657"/>
                    <a:pt x="20851" y="14156"/>
                    <a:pt x="19678" y="13405"/>
                  </a:cubicBezTo>
                  <a:cubicBezTo>
                    <a:pt x="20005" y="12296"/>
                    <a:pt x="20130" y="11120"/>
                    <a:pt x="20016" y="99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78" name="Shape 34248">
              <a:extLst>
                <a:ext uri="{FF2B5EF4-FFF2-40B4-BE49-F238E27FC236}">
                  <a16:creationId xmlns:a16="http://schemas.microsoft.com/office/drawing/2014/main" id="{46D1A59B-D5D7-4F8D-A46B-589BBD02D128}"/>
                </a:ext>
              </a:extLst>
            </p:cNvPr>
            <p:cNvSpPr/>
            <p:nvPr/>
          </p:nvSpPr>
          <p:spPr>
            <a:xfrm>
              <a:off x="11187068" y="11262359"/>
              <a:ext cx="266020" cy="24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8" y="5409"/>
                  </a:moveTo>
                  <a:cubicBezTo>
                    <a:pt x="8423" y="3519"/>
                    <a:pt x="7212" y="1948"/>
                    <a:pt x="5946" y="1906"/>
                  </a:cubicBezTo>
                  <a:lnTo>
                    <a:pt x="5894" y="1906"/>
                  </a:lnTo>
                  <a:cubicBezTo>
                    <a:pt x="5447" y="1906"/>
                    <a:pt x="5049" y="2111"/>
                    <a:pt x="4743" y="2498"/>
                  </a:cubicBezTo>
                  <a:cubicBezTo>
                    <a:pt x="4271" y="3097"/>
                    <a:pt x="4073" y="4045"/>
                    <a:pt x="4198" y="5100"/>
                  </a:cubicBezTo>
                  <a:cubicBezTo>
                    <a:pt x="4418" y="6988"/>
                    <a:pt x="5656" y="8619"/>
                    <a:pt x="6897" y="8662"/>
                  </a:cubicBezTo>
                  <a:lnTo>
                    <a:pt x="6916" y="8662"/>
                  </a:lnTo>
                  <a:cubicBezTo>
                    <a:pt x="7385" y="8662"/>
                    <a:pt x="7778" y="8457"/>
                    <a:pt x="8085" y="8070"/>
                  </a:cubicBezTo>
                  <a:cubicBezTo>
                    <a:pt x="8561" y="7463"/>
                    <a:pt x="8773" y="6468"/>
                    <a:pt x="8648" y="5409"/>
                  </a:cubicBezTo>
                  <a:cubicBezTo>
                    <a:pt x="8648" y="5409"/>
                    <a:pt x="8648" y="5409"/>
                    <a:pt x="8648" y="5409"/>
                  </a:cubicBezTo>
                  <a:close/>
                  <a:moveTo>
                    <a:pt x="2967" y="16668"/>
                  </a:moveTo>
                  <a:cubicBezTo>
                    <a:pt x="2967" y="18299"/>
                    <a:pt x="4433" y="19576"/>
                    <a:pt x="6303" y="19576"/>
                  </a:cubicBezTo>
                  <a:cubicBezTo>
                    <a:pt x="8773" y="19576"/>
                    <a:pt x="10022" y="18631"/>
                    <a:pt x="10022" y="16763"/>
                  </a:cubicBezTo>
                  <a:cubicBezTo>
                    <a:pt x="10022" y="16587"/>
                    <a:pt x="10003" y="16402"/>
                    <a:pt x="9965" y="16220"/>
                  </a:cubicBezTo>
                  <a:cubicBezTo>
                    <a:pt x="9800" y="15495"/>
                    <a:pt x="9201" y="15043"/>
                    <a:pt x="8298" y="14355"/>
                  </a:cubicBezTo>
                  <a:cubicBezTo>
                    <a:pt x="8173" y="14263"/>
                    <a:pt x="8044" y="14164"/>
                    <a:pt x="7911" y="14063"/>
                  </a:cubicBezTo>
                  <a:cubicBezTo>
                    <a:pt x="7520" y="13931"/>
                    <a:pt x="7106" y="13857"/>
                    <a:pt x="6683" y="13855"/>
                  </a:cubicBezTo>
                  <a:lnTo>
                    <a:pt x="6629" y="13852"/>
                  </a:lnTo>
                  <a:cubicBezTo>
                    <a:pt x="4680" y="13852"/>
                    <a:pt x="2967" y="15167"/>
                    <a:pt x="2967" y="16668"/>
                  </a:cubicBezTo>
                  <a:cubicBezTo>
                    <a:pt x="2967" y="16668"/>
                    <a:pt x="2967" y="16668"/>
                    <a:pt x="2967" y="16668"/>
                  </a:cubicBezTo>
                  <a:close/>
                  <a:moveTo>
                    <a:pt x="12670" y="907"/>
                  </a:moveTo>
                  <a:lnTo>
                    <a:pt x="11388" y="1940"/>
                  </a:lnTo>
                  <a:cubicBezTo>
                    <a:pt x="11312" y="2002"/>
                    <a:pt x="11218" y="2035"/>
                    <a:pt x="11123" y="2035"/>
                  </a:cubicBezTo>
                  <a:lnTo>
                    <a:pt x="10665" y="2035"/>
                  </a:lnTo>
                  <a:cubicBezTo>
                    <a:pt x="11255" y="2824"/>
                    <a:pt x="11605" y="3949"/>
                    <a:pt x="11605" y="5219"/>
                  </a:cubicBezTo>
                  <a:cubicBezTo>
                    <a:pt x="11605" y="6615"/>
                    <a:pt x="10968" y="7937"/>
                    <a:pt x="9814" y="8945"/>
                  </a:cubicBezTo>
                  <a:cubicBezTo>
                    <a:pt x="8922" y="9717"/>
                    <a:pt x="8887" y="9931"/>
                    <a:pt x="8887" y="10374"/>
                  </a:cubicBezTo>
                  <a:cubicBezTo>
                    <a:pt x="8897" y="10617"/>
                    <a:pt x="9521" y="11409"/>
                    <a:pt x="10204" y="11949"/>
                  </a:cubicBezTo>
                  <a:cubicBezTo>
                    <a:pt x="11803" y="13208"/>
                    <a:pt x="12396" y="14441"/>
                    <a:pt x="12396" y="16503"/>
                  </a:cubicBezTo>
                  <a:cubicBezTo>
                    <a:pt x="12396" y="18652"/>
                    <a:pt x="10930" y="20513"/>
                    <a:pt x="8659" y="21248"/>
                  </a:cubicBezTo>
                  <a:cubicBezTo>
                    <a:pt x="7930" y="21482"/>
                    <a:pt x="7141" y="21600"/>
                    <a:pt x="6315" y="21600"/>
                  </a:cubicBezTo>
                  <a:cubicBezTo>
                    <a:pt x="5396" y="21600"/>
                    <a:pt x="4510" y="21482"/>
                    <a:pt x="3686" y="21251"/>
                  </a:cubicBezTo>
                  <a:cubicBezTo>
                    <a:pt x="2090" y="20802"/>
                    <a:pt x="908" y="19953"/>
                    <a:pt x="358" y="18858"/>
                  </a:cubicBezTo>
                  <a:cubicBezTo>
                    <a:pt x="122" y="18382"/>
                    <a:pt x="0" y="17877"/>
                    <a:pt x="0" y="17354"/>
                  </a:cubicBezTo>
                  <a:cubicBezTo>
                    <a:pt x="0" y="16815"/>
                    <a:pt x="117" y="16269"/>
                    <a:pt x="344" y="15728"/>
                  </a:cubicBezTo>
                  <a:cubicBezTo>
                    <a:pt x="1219" y="13652"/>
                    <a:pt x="3526" y="12256"/>
                    <a:pt x="6079" y="12256"/>
                  </a:cubicBezTo>
                  <a:cubicBezTo>
                    <a:pt x="6106" y="12256"/>
                    <a:pt x="6130" y="12256"/>
                    <a:pt x="6152" y="12256"/>
                  </a:cubicBezTo>
                  <a:cubicBezTo>
                    <a:pt x="5946" y="11848"/>
                    <a:pt x="5843" y="11429"/>
                    <a:pt x="5843" y="10984"/>
                  </a:cubicBezTo>
                  <a:cubicBezTo>
                    <a:pt x="5843" y="10764"/>
                    <a:pt x="5870" y="10538"/>
                    <a:pt x="5924" y="10311"/>
                  </a:cubicBezTo>
                  <a:cubicBezTo>
                    <a:pt x="3244" y="10243"/>
                    <a:pt x="1238" y="8057"/>
                    <a:pt x="1238" y="5179"/>
                  </a:cubicBezTo>
                  <a:cubicBezTo>
                    <a:pt x="1238" y="3144"/>
                    <a:pt x="2699" y="1162"/>
                    <a:pt x="4786" y="362"/>
                  </a:cubicBezTo>
                  <a:cubicBezTo>
                    <a:pt x="5412" y="121"/>
                    <a:pt x="6049" y="0"/>
                    <a:pt x="6675" y="0"/>
                  </a:cubicBezTo>
                  <a:lnTo>
                    <a:pt x="12404" y="0"/>
                  </a:lnTo>
                  <a:cubicBezTo>
                    <a:pt x="12599" y="0"/>
                    <a:pt x="12772" y="139"/>
                    <a:pt x="12833" y="347"/>
                  </a:cubicBezTo>
                  <a:cubicBezTo>
                    <a:pt x="12895" y="553"/>
                    <a:pt x="12827" y="781"/>
                    <a:pt x="12670" y="907"/>
                  </a:cubicBezTo>
                  <a:cubicBezTo>
                    <a:pt x="12670" y="907"/>
                    <a:pt x="12670" y="907"/>
                    <a:pt x="12670" y="907"/>
                  </a:cubicBezTo>
                  <a:close/>
                  <a:moveTo>
                    <a:pt x="21151" y="10807"/>
                  </a:moveTo>
                  <a:lnTo>
                    <a:pt x="17892" y="10807"/>
                  </a:lnTo>
                  <a:lnTo>
                    <a:pt x="17892" y="14433"/>
                  </a:lnTo>
                  <a:cubicBezTo>
                    <a:pt x="17892" y="14711"/>
                    <a:pt x="17691" y="14934"/>
                    <a:pt x="17443" y="14934"/>
                  </a:cubicBezTo>
                  <a:lnTo>
                    <a:pt x="16515" y="14934"/>
                  </a:lnTo>
                  <a:cubicBezTo>
                    <a:pt x="16266" y="14934"/>
                    <a:pt x="16063" y="14711"/>
                    <a:pt x="16063" y="14433"/>
                  </a:cubicBezTo>
                  <a:lnTo>
                    <a:pt x="16063" y="10807"/>
                  </a:lnTo>
                  <a:lnTo>
                    <a:pt x="12808" y="10807"/>
                  </a:lnTo>
                  <a:cubicBezTo>
                    <a:pt x="12559" y="10807"/>
                    <a:pt x="12355" y="10582"/>
                    <a:pt x="12355" y="10305"/>
                  </a:cubicBezTo>
                  <a:lnTo>
                    <a:pt x="12355" y="9273"/>
                  </a:lnTo>
                  <a:cubicBezTo>
                    <a:pt x="12355" y="8994"/>
                    <a:pt x="12559" y="8769"/>
                    <a:pt x="12808" y="8769"/>
                  </a:cubicBezTo>
                  <a:lnTo>
                    <a:pt x="16063" y="8769"/>
                  </a:lnTo>
                  <a:lnTo>
                    <a:pt x="16063" y="5144"/>
                  </a:lnTo>
                  <a:cubicBezTo>
                    <a:pt x="16063" y="4869"/>
                    <a:pt x="16266" y="4643"/>
                    <a:pt x="16515" y="4643"/>
                  </a:cubicBezTo>
                  <a:lnTo>
                    <a:pt x="17443" y="4643"/>
                  </a:lnTo>
                  <a:cubicBezTo>
                    <a:pt x="17691" y="4643"/>
                    <a:pt x="17892" y="4869"/>
                    <a:pt x="17892" y="5144"/>
                  </a:cubicBezTo>
                  <a:lnTo>
                    <a:pt x="17892" y="8769"/>
                  </a:lnTo>
                  <a:lnTo>
                    <a:pt x="21151" y="8769"/>
                  </a:lnTo>
                  <a:cubicBezTo>
                    <a:pt x="21396" y="8769"/>
                    <a:pt x="21600" y="8994"/>
                    <a:pt x="21600" y="9273"/>
                  </a:cubicBezTo>
                  <a:lnTo>
                    <a:pt x="21600" y="10305"/>
                  </a:lnTo>
                  <a:cubicBezTo>
                    <a:pt x="21600" y="10582"/>
                    <a:pt x="21396" y="10807"/>
                    <a:pt x="21151" y="10807"/>
                  </a:cubicBezTo>
                  <a:cubicBezTo>
                    <a:pt x="21151" y="10807"/>
                    <a:pt x="21151" y="10807"/>
                    <a:pt x="21151" y="108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79" name="Shape 34249">
              <a:extLst>
                <a:ext uri="{FF2B5EF4-FFF2-40B4-BE49-F238E27FC236}">
                  <a16:creationId xmlns:a16="http://schemas.microsoft.com/office/drawing/2014/main" id="{EC9808FF-C470-4342-9F58-B60B052F4135}"/>
                </a:ext>
              </a:extLst>
            </p:cNvPr>
            <p:cNvSpPr/>
            <p:nvPr/>
          </p:nvSpPr>
          <p:spPr>
            <a:xfrm>
              <a:off x="11097651" y="11556529"/>
              <a:ext cx="363722" cy="489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89"/>
                  </a:moveTo>
                  <a:lnTo>
                    <a:pt x="7526" y="11318"/>
                  </a:lnTo>
                  <a:lnTo>
                    <a:pt x="10639" y="10027"/>
                  </a:lnTo>
                  <a:lnTo>
                    <a:pt x="6735" y="4831"/>
                  </a:lnTo>
                  <a:cubicBezTo>
                    <a:pt x="7186" y="4822"/>
                    <a:pt x="7638" y="4734"/>
                    <a:pt x="8042" y="4542"/>
                  </a:cubicBezTo>
                  <a:cubicBezTo>
                    <a:pt x="8843" y="4160"/>
                    <a:pt x="9286" y="3488"/>
                    <a:pt x="9338" y="2779"/>
                  </a:cubicBezTo>
                  <a:cubicBezTo>
                    <a:pt x="9343" y="2717"/>
                    <a:pt x="9344" y="2654"/>
                    <a:pt x="9343" y="2591"/>
                  </a:cubicBezTo>
                  <a:cubicBezTo>
                    <a:pt x="10859" y="2532"/>
                    <a:pt x="12290" y="2713"/>
                    <a:pt x="13557" y="3159"/>
                  </a:cubicBezTo>
                  <a:cubicBezTo>
                    <a:pt x="15647" y="3894"/>
                    <a:pt x="17171" y="5277"/>
                    <a:pt x="17964" y="7158"/>
                  </a:cubicBezTo>
                  <a:cubicBezTo>
                    <a:pt x="19200" y="10089"/>
                    <a:pt x="17878" y="13269"/>
                    <a:pt x="14770" y="15143"/>
                  </a:cubicBezTo>
                  <a:lnTo>
                    <a:pt x="13545" y="13629"/>
                  </a:lnTo>
                  <a:lnTo>
                    <a:pt x="15711" y="12662"/>
                  </a:lnTo>
                  <a:lnTo>
                    <a:pt x="15100" y="11906"/>
                  </a:lnTo>
                  <a:lnTo>
                    <a:pt x="7202" y="15433"/>
                  </a:lnTo>
                  <a:lnTo>
                    <a:pt x="7813" y="16189"/>
                  </a:lnTo>
                  <a:lnTo>
                    <a:pt x="9983" y="15220"/>
                  </a:lnTo>
                  <a:lnTo>
                    <a:pt x="11972" y="17680"/>
                  </a:lnTo>
                  <a:lnTo>
                    <a:pt x="7432" y="19708"/>
                  </a:lnTo>
                  <a:lnTo>
                    <a:pt x="8961" y="21600"/>
                  </a:lnTo>
                  <a:lnTo>
                    <a:pt x="21600" y="15956"/>
                  </a:lnTo>
                  <a:lnTo>
                    <a:pt x="20070" y="14064"/>
                  </a:lnTo>
                  <a:lnTo>
                    <a:pt x="16905" y="15477"/>
                  </a:lnTo>
                  <a:cubicBezTo>
                    <a:pt x="19819" y="13226"/>
                    <a:pt x="20973" y="9873"/>
                    <a:pt x="19662" y="6762"/>
                  </a:cubicBezTo>
                  <a:cubicBezTo>
                    <a:pt x="18716" y="4520"/>
                    <a:pt x="16868" y="2861"/>
                    <a:pt x="14317" y="1964"/>
                  </a:cubicBezTo>
                  <a:cubicBezTo>
                    <a:pt x="12625" y="1368"/>
                    <a:pt x="10722" y="1151"/>
                    <a:pt x="8713" y="1295"/>
                  </a:cubicBezTo>
                  <a:cubicBezTo>
                    <a:pt x="7813" y="536"/>
                    <a:pt x="6285" y="336"/>
                    <a:pt x="5078" y="875"/>
                  </a:cubicBezTo>
                  <a:cubicBezTo>
                    <a:pt x="4725" y="1032"/>
                    <a:pt x="4440" y="1236"/>
                    <a:pt x="4217" y="1471"/>
                  </a:cubicBezTo>
                  <a:lnTo>
                    <a:pt x="3109" y="0"/>
                  </a:lnTo>
                  <a:lnTo>
                    <a:pt x="0" y="1289"/>
                  </a:lnTo>
                  <a:close/>
                  <a:moveTo>
                    <a:pt x="5994" y="2008"/>
                  </a:moveTo>
                  <a:cubicBezTo>
                    <a:pt x="6453" y="1798"/>
                    <a:pt x="7049" y="1856"/>
                    <a:pt x="7404" y="2156"/>
                  </a:cubicBezTo>
                  <a:cubicBezTo>
                    <a:pt x="7771" y="2467"/>
                    <a:pt x="7762" y="2932"/>
                    <a:pt x="7387" y="3235"/>
                  </a:cubicBezTo>
                  <a:cubicBezTo>
                    <a:pt x="7313" y="3300"/>
                    <a:pt x="7226" y="3359"/>
                    <a:pt x="7123" y="3405"/>
                  </a:cubicBezTo>
                  <a:cubicBezTo>
                    <a:pt x="6605" y="3637"/>
                    <a:pt x="5928" y="3511"/>
                    <a:pt x="5619" y="3126"/>
                  </a:cubicBezTo>
                  <a:cubicBezTo>
                    <a:pt x="5309" y="2742"/>
                    <a:pt x="5480" y="2244"/>
                    <a:pt x="5994" y="200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80" name="Shape 34250">
              <a:extLst>
                <a:ext uri="{FF2B5EF4-FFF2-40B4-BE49-F238E27FC236}">
                  <a16:creationId xmlns:a16="http://schemas.microsoft.com/office/drawing/2014/main" id="{1A7775A0-43E9-4DE3-99E4-D83165C18FC5}"/>
                </a:ext>
              </a:extLst>
            </p:cNvPr>
            <p:cNvSpPr/>
            <p:nvPr/>
          </p:nvSpPr>
          <p:spPr>
            <a:xfrm>
              <a:off x="11475026" y="12061751"/>
              <a:ext cx="218222" cy="281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287" extrusionOk="0">
                  <a:moveTo>
                    <a:pt x="8719" y="13902"/>
                  </a:moveTo>
                  <a:cubicBezTo>
                    <a:pt x="8086" y="16090"/>
                    <a:pt x="7465" y="18199"/>
                    <a:pt x="6111" y="19862"/>
                  </a:cubicBezTo>
                  <a:cubicBezTo>
                    <a:pt x="5699" y="20370"/>
                    <a:pt x="5281" y="21012"/>
                    <a:pt x="4573" y="21287"/>
                  </a:cubicBezTo>
                  <a:cubicBezTo>
                    <a:pt x="3525" y="17039"/>
                    <a:pt x="5712" y="13464"/>
                    <a:pt x="6579" y="9893"/>
                  </a:cubicBezTo>
                  <a:cubicBezTo>
                    <a:pt x="5475" y="8121"/>
                    <a:pt x="6162" y="5116"/>
                    <a:pt x="8519" y="4777"/>
                  </a:cubicBezTo>
                  <a:cubicBezTo>
                    <a:pt x="11938" y="4282"/>
                    <a:pt x="11037" y="7536"/>
                    <a:pt x="10457" y="9049"/>
                  </a:cubicBezTo>
                  <a:cubicBezTo>
                    <a:pt x="10139" y="9877"/>
                    <a:pt x="9566" y="10671"/>
                    <a:pt x="9654" y="11581"/>
                  </a:cubicBezTo>
                  <a:cubicBezTo>
                    <a:pt x="9843" y="13499"/>
                    <a:pt x="12902" y="13622"/>
                    <a:pt x="14467" y="12636"/>
                  </a:cubicBezTo>
                  <a:cubicBezTo>
                    <a:pt x="16713" y="11223"/>
                    <a:pt x="17361" y="8494"/>
                    <a:pt x="17144" y="6253"/>
                  </a:cubicBezTo>
                  <a:cubicBezTo>
                    <a:pt x="16810" y="2840"/>
                    <a:pt x="11909" y="1143"/>
                    <a:pt x="7583" y="2508"/>
                  </a:cubicBezTo>
                  <a:cubicBezTo>
                    <a:pt x="5355" y="3211"/>
                    <a:pt x="3329" y="4827"/>
                    <a:pt x="3035" y="7202"/>
                  </a:cubicBezTo>
                  <a:cubicBezTo>
                    <a:pt x="2881" y="8453"/>
                    <a:pt x="3214" y="9451"/>
                    <a:pt x="3838" y="10156"/>
                  </a:cubicBezTo>
                  <a:cubicBezTo>
                    <a:pt x="3933" y="10263"/>
                    <a:pt x="4258" y="10453"/>
                    <a:pt x="4305" y="10738"/>
                  </a:cubicBezTo>
                  <a:cubicBezTo>
                    <a:pt x="4403" y="11316"/>
                    <a:pt x="3968" y="11940"/>
                    <a:pt x="3570" y="12371"/>
                  </a:cubicBezTo>
                  <a:cubicBezTo>
                    <a:pt x="1354" y="11867"/>
                    <a:pt x="210" y="10298"/>
                    <a:pt x="26" y="8311"/>
                  </a:cubicBezTo>
                  <a:cubicBezTo>
                    <a:pt x="-390" y="3790"/>
                    <a:pt x="4313" y="350"/>
                    <a:pt x="9854" y="29"/>
                  </a:cubicBezTo>
                  <a:cubicBezTo>
                    <a:pt x="15764" y="-313"/>
                    <a:pt x="20453" y="2380"/>
                    <a:pt x="20886" y="6306"/>
                  </a:cubicBezTo>
                  <a:cubicBezTo>
                    <a:pt x="21210" y="9225"/>
                    <a:pt x="19897" y="12163"/>
                    <a:pt x="17812" y="13743"/>
                  </a:cubicBezTo>
                  <a:cubicBezTo>
                    <a:pt x="16244" y="14931"/>
                    <a:pt x="12913" y="16092"/>
                    <a:pt x="10190" y="14957"/>
                  </a:cubicBezTo>
                  <a:cubicBezTo>
                    <a:pt x="9585" y="14704"/>
                    <a:pt x="9318" y="14397"/>
                    <a:pt x="8719" y="139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81" name="Shape 34251">
              <a:extLst>
                <a:ext uri="{FF2B5EF4-FFF2-40B4-BE49-F238E27FC236}">
                  <a16:creationId xmlns:a16="http://schemas.microsoft.com/office/drawing/2014/main" id="{725DD15A-6E31-4797-8317-8E16E5F1FB76}"/>
                </a:ext>
              </a:extLst>
            </p:cNvPr>
            <p:cNvSpPr/>
            <p:nvPr/>
          </p:nvSpPr>
          <p:spPr>
            <a:xfrm>
              <a:off x="11001064" y="12147982"/>
              <a:ext cx="241994" cy="279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307" y="15970"/>
                  </a:lnTo>
                  <a:lnTo>
                    <a:pt x="6112" y="19464"/>
                  </a:lnTo>
                  <a:cubicBezTo>
                    <a:pt x="6112" y="19464"/>
                    <a:pt x="0" y="21600"/>
                    <a:pt x="0" y="21600"/>
                  </a:cubicBezTo>
                  <a:close/>
                  <a:moveTo>
                    <a:pt x="6773" y="18782"/>
                  </a:moveTo>
                  <a:lnTo>
                    <a:pt x="1968" y="15288"/>
                  </a:lnTo>
                  <a:lnTo>
                    <a:pt x="13737" y="3150"/>
                  </a:lnTo>
                  <a:lnTo>
                    <a:pt x="18545" y="6642"/>
                  </a:lnTo>
                  <a:cubicBezTo>
                    <a:pt x="18545" y="6642"/>
                    <a:pt x="6773" y="18782"/>
                    <a:pt x="6773" y="18782"/>
                  </a:cubicBezTo>
                  <a:close/>
                  <a:moveTo>
                    <a:pt x="19218" y="5946"/>
                  </a:moveTo>
                  <a:lnTo>
                    <a:pt x="14411" y="2455"/>
                  </a:lnTo>
                  <a:lnTo>
                    <a:pt x="16792" y="0"/>
                  </a:lnTo>
                  <a:lnTo>
                    <a:pt x="21600" y="3492"/>
                  </a:lnTo>
                  <a:cubicBezTo>
                    <a:pt x="21600" y="3492"/>
                    <a:pt x="19218" y="5946"/>
                    <a:pt x="19218" y="59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82" name="Shape 34252">
              <a:extLst>
                <a:ext uri="{FF2B5EF4-FFF2-40B4-BE49-F238E27FC236}">
                  <a16:creationId xmlns:a16="http://schemas.microsoft.com/office/drawing/2014/main" id="{8D495490-08C9-4DF2-A4D7-E4D800A51239}"/>
                </a:ext>
              </a:extLst>
            </p:cNvPr>
            <p:cNvSpPr/>
            <p:nvPr/>
          </p:nvSpPr>
          <p:spPr>
            <a:xfrm>
              <a:off x="11499317" y="12714275"/>
              <a:ext cx="353634" cy="243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29" y="10800"/>
                  </a:moveTo>
                  <a:lnTo>
                    <a:pt x="14850" y="5891"/>
                  </a:lnTo>
                  <a:lnTo>
                    <a:pt x="18865" y="5891"/>
                  </a:lnTo>
                  <a:lnTo>
                    <a:pt x="20250" y="10800"/>
                  </a:lnTo>
                  <a:lnTo>
                    <a:pt x="14829" y="10800"/>
                  </a:lnTo>
                  <a:close/>
                  <a:moveTo>
                    <a:pt x="20250" y="5564"/>
                  </a:moveTo>
                  <a:cubicBezTo>
                    <a:pt x="19879" y="3856"/>
                    <a:pt x="18900" y="3919"/>
                    <a:pt x="18900" y="3919"/>
                  </a:cubicBezTo>
                  <a:lnTo>
                    <a:pt x="13495" y="3919"/>
                  </a:lnTo>
                  <a:lnTo>
                    <a:pt x="13495" y="18655"/>
                  </a:lnTo>
                  <a:lnTo>
                    <a:pt x="15525" y="18655"/>
                  </a:lnTo>
                  <a:cubicBezTo>
                    <a:pt x="15527" y="14736"/>
                    <a:pt x="16734" y="14727"/>
                    <a:pt x="18225" y="14728"/>
                  </a:cubicBezTo>
                  <a:cubicBezTo>
                    <a:pt x="19716" y="14728"/>
                    <a:pt x="20918" y="14757"/>
                    <a:pt x="20924" y="18655"/>
                  </a:cubicBezTo>
                  <a:lnTo>
                    <a:pt x="21600" y="18655"/>
                  </a:lnTo>
                  <a:lnTo>
                    <a:pt x="21600" y="10817"/>
                  </a:lnTo>
                  <a:cubicBezTo>
                    <a:pt x="21600" y="10817"/>
                    <a:pt x="20621" y="7272"/>
                    <a:pt x="20250" y="5564"/>
                  </a:cubicBezTo>
                  <a:close/>
                  <a:moveTo>
                    <a:pt x="12690" y="1964"/>
                  </a:moveTo>
                  <a:lnTo>
                    <a:pt x="12690" y="18655"/>
                  </a:lnTo>
                  <a:lnTo>
                    <a:pt x="6750" y="18655"/>
                  </a:lnTo>
                  <a:cubicBezTo>
                    <a:pt x="6750" y="14728"/>
                    <a:pt x="5541" y="14728"/>
                    <a:pt x="4050" y="14728"/>
                  </a:cubicBezTo>
                  <a:cubicBezTo>
                    <a:pt x="2559" y="14728"/>
                    <a:pt x="1350" y="14728"/>
                    <a:pt x="1350" y="18655"/>
                  </a:cubicBezTo>
                  <a:lnTo>
                    <a:pt x="0" y="18655"/>
                  </a:lnTo>
                  <a:lnTo>
                    <a:pt x="0" y="1964"/>
                  </a:lnTo>
                  <a:cubicBezTo>
                    <a:pt x="0" y="1421"/>
                    <a:pt x="151" y="931"/>
                    <a:pt x="395" y="575"/>
                  </a:cubicBezTo>
                  <a:cubicBezTo>
                    <a:pt x="640" y="220"/>
                    <a:pt x="977" y="0"/>
                    <a:pt x="1350" y="0"/>
                  </a:cubicBezTo>
                  <a:lnTo>
                    <a:pt x="11340" y="0"/>
                  </a:lnTo>
                  <a:cubicBezTo>
                    <a:pt x="11713" y="0"/>
                    <a:pt x="12050" y="220"/>
                    <a:pt x="12295" y="575"/>
                  </a:cubicBezTo>
                  <a:cubicBezTo>
                    <a:pt x="12539" y="931"/>
                    <a:pt x="12690" y="1421"/>
                    <a:pt x="12690" y="1964"/>
                  </a:cubicBezTo>
                  <a:close/>
                  <a:moveTo>
                    <a:pt x="4050" y="19636"/>
                  </a:moveTo>
                  <a:cubicBezTo>
                    <a:pt x="3677" y="19636"/>
                    <a:pt x="3375" y="19197"/>
                    <a:pt x="3375" y="18655"/>
                  </a:cubicBezTo>
                  <a:cubicBezTo>
                    <a:pt x="3375" y="18112"/>
                    <a:pt x="3677" y="17673"/>
                    <a:pt x="4050" y="17673"/>
                  </a:cubicBezTo>
                  <a:cubicBezTo>
                    <a:pt x="4423" y="17673"/>
                    <a:pt x="4725" y="18112"/>
                    <a:pt x="4725" y="18655"/>
                  </a:cubicBezTo>
                  <a:cubicBezTo>
                    <a:pt x="4725" y="19197"/>
                    <a:pt x="4423" y="19636"/>
                    <a:pt x="4050" y="19636"/>
                  </a:cubicBezTo>
                  <a:close/>
                  <a:moveTo>
                    <a:pt x="4050" y="15709"/>
                  </a:moveTo>
                  <a:cubicBezTo>
                    <a:pt x="2932" y="15709"/>
                    <a:pt x="2025" y="17028"/>
                    <a:pt x="2025" y="18655"/>
                  </a:cubicBezTo>
                  <a:cubicBezTo>
                    <a:pt x="2025" y="20281"/>
                    <a:pt x="2932" y="21600"/>
                    <a:pt x="4050" y="21600"/>
                  </a:cubicBezTo>
                  <a:cubicBezTo>
                    <a:pt x="5168" y="21600"/>
                    <a:pt x="6075" y="20281"/>
                    <a:pt x="6075" y="18655"/>
                  </a:cubicBezTo>
                  <a:cubicBezTo>
                    <a:pt x="6075" y="17028"/>
                    <a:pt x="5168" y="15709"/>
                    <a:pt x="4050" y="15709"/>
                  </a:cubicBezTo>
                  <a:close/>
                  <a:moveTo>
                    <a:pt x="18225" y="19636"/>
                  </a:moveTo>
                  <a:cubicBezTo>
                    <a:pt x="17852" y="19636"/>
                    <a:pt x="17550" y="19197"/>
                    <a:pt x="17550" y="18655"/>
                  </a:cubicBezTo>
                  <a:cubicBezTo>
                    <a:pt x="17550" y="18112"/>
                    <a:pt x="17852" y="17673"/>
                    <a:pt x="18225" y="17673"/>
                  </a:cubicBezTo>
                  <a:cubicBezTo>
                    <a:pt x="18598" y="17673"/>
                    <a:pt x="18900" y="18112"/>
                    <a:pt x="18900" y="18655"/>
                  </a:cubicBezTo>
                  <a:cubicBezTo>
                    <a:pt x="18900" y="19197"/>
                    <a:pt x="18598" y="19636"/>
                    <a:pt x="18225" y="19636"/>
                  </a:cubicBezTo>
                  <a:close/>
                  <a:moveTo>
                    <a:pt x="18225" y="15709"/>
                  </a:moveTo>
                  <a:cubicBezTo>
                    <a:pt x="17107" y="15709"/>
                    <a:pt x="16200" y="17028"/>
                    <a:pt x="16200" y="18655"/>
                  </a:cubicBezTo>
                  <a:cubicBezTo>
                    <a:pt x="16200" y="20281"/>
                    <a:pt x="17107" y="21600"/>
                    <a:pt x="18225" y="21600"/>
                  </a:cubicBezTo>
                  <a:cubicBezTo>
                    <a:pt x="19343" y="21600"/>
                    <a:pt x="20250" y="20281"/>
                    <a:pt x="20250" y="18655"/>
                  </a:cubicBezTo>
                  <a:cubicBezTo>
                    <a:pt x="20250" y="17028"/>
                    <a:pt x="19343" y="15709"/>
                    <a:pt x="18225" y="1570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b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83" name="Shape 34253">
              <a:extLst>
                <a:ext uri="{FF2B5EF4-FFF2-40B4-BE49-F238E27FC236}">
                  <a16:creationId xmlns:a16="http://schemas.microsoft.com/office/drawing/2014/main" id="{FD6E6CC7-840A-4ED8-8D07-F0464AAEF3E3}"/>
                </a:ext>
              </a:extLst>
            </p:cNvPr>
            <p:cNvSpPr/>
            <p:nvPr/>
          </p:nvSpPr>
          <p:spPr>
            <a:xfrm rot="1920000">
              <a:off x="12259440" y="12552699"/>
              <a:ext cx="459460" cy="12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936"/>
                  </a:moveTo>
                  <a:lnTo>
                    <a:pt x="17631" y="5428"/>
                  </a:lnTo>
                  <a:lnTo>
                    <a:pt x="17241" y="21600"/>
                  </a:lnTo>
                  <a:cubicBezTo>
                    <a:pt x="17241" y="21600"/>
                    <a:pt x="21600" y="14936"/>
                    <a:pt x="21600" y="14936"/>
                  </a:cubicBezTo>
                  <a:close/>
                  <a:moveTo>
                    <a:pt x="16506" y="21368"/>
                  </a:moveTo>
                  <a:lnTo>
                    <a:pt x="16896" y="5196"/>
                  </a:lnTo>
                  <a:lnTo>
                    <a:pt x="3794" y="1071"/>
                  </a:lnTo>
                  <a:lnTo>
                    <a:pt x="3401" y="17243"/>
                  </a:lnTo>
                  <a:cubicBezTo>
                    <a:pt x="3401" y="17243"/>
                    <a:pt x="16506" y="21368"/>
                    <a:pt x="16506" y="21368"/>
                  </a:cubicBezTo>
                  <a:close/>
                  <a:moveTo>
                    <a:pt x="2651" y="17004"/>
                  </a:moveTo>
                  <a:lnTo>
                    <a:pt x="3043" y="832"/>
                  </a:lnTo>
                  <a:lnTo>
                    <a:pt x="393" y="0"/>
                  </a:lnTo>
                  <a:lnTo>
                    <a:pt x="0" y="16172"/>
                  </a:lnTo>
                  <a:cubicBezTo>
                    <a:pt x="0" y="16172"/>
                    <a:pt x="2651" y="17004"/>
                    <a:pt x="2651" y="1700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84" name="Shape 34254">
              <a:extLst>
                <a:ext uri="{FF2B5EF4-FFF2-40B4-BE49-F238E27FC236}">
                  <a16:creationId xmlns:a16="http://schemas.microsoft.com/office/drawing/2014/main" id="{F25702A6-EA2D-4CDE-B083-ED1B15E50FE8}"/>
                </a:ext>
              </a:extLst>
            </p:cNvPr>
            <p:cNvSpPr/>
            <p:nvPr/>
          </p:nvSpPr>
          <p:spPr>
            <a:xfrm>
              <a:off x="10340903" y="5125500"/>
              <a:ext cx="609452" cy="544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extrusionOk="0">
                  <a:moveTo>
                    <a:pt x="19415" y="16649"/>
                  </a:moveTo>
                  <a:cubicBezTo>
                    <a:pt x="20161" y="16995"/>
                    <a:pt x="20794" y="17015"/>
                    <a:pt x="20797" y="18016"/>
                  </a:cubicBezTo>
                  <a:lnTo>
                    <a:pt x="21600" y="21484"/>
                  </a:lnTo>
                  <a:lnTo>
                    <a:pt x="0" y="21484"/>
                  </a:lnTo>
                  <a:cubicBezTo>
                    <a:pt x="91" y="20771"/>
                    <a:pt x="349" y="19060"/>
                    <a:pt x="573" y="18136"/>
                  </a:cubicBezTo>
                  <a:cubicBezTo>
                    <a:pt x="679" y="17700"/>
                    <a:pt x="1212" y="16975"/>
                    <a:pt x="2036" y="16624"/>
                  </a:cubicBezTo>
                  <a:cubicBezTo>
                    <a:pt x="4050" y="15766"/>
                    <a:pt x="6877" y="14370"/>
                    <a:pt x="7251" y="13724"/>
                  </a:cubicBezTo>
                  <a:cubicBezTo>
                    <a:pt x="7484" y="13323"/>
                    <a:pt x="7579" y="13743"/>
                    <a:pt x="7681" y="13421"/>
                  </a:cubicBezTo>
                  <a:cubicBezTo>
                    <a:pt x="7916" y="12679"/>
                    <a:pt x="7968" y="11587"/>
                    <a:pt x="7968" y="11587"/>
                  </a:cubicBezTo>
                  <a:cubicBezTo>
                    <a:pt x="7848" y="11494"/>
                    <a:pt x="7572" y="10786"/>
                    <a:pt x="7434" y="10117"/>
                  </a:cubicBezTo>
                  <a:cubicBezTo>
                    <a:pt x="7387" y="9891"/>
                    <a:pt x="7082" y="9884"/>
                    <a:pt x="6846" y="8995"/>
                  </a:cubicBezTo>
                  <a:cubicBezTo>
                    <a:pt x="6653" y="8263"/>
                    <a:pt x="6425" y="7272"/>
                    <a:pt x="6518" y="6932"/>
                  </a:cubicBezTo>
                  <a:cubicBezTo>
                    <a:pt x="6566" y="6758"/>
                    <a:pt x="6695" y="6822"/>
                    <a:pt x="6716" y="6831"/>
                  </a:cubicBezTo>
                  <a:cubicBezTo>
                    <a:pt x="6697" y="6706"/>
                    <a:pt x="6673" y="6705"/>
                    <a:pt x="6649" y="6531"/>
                  </a:cubicBezTo>
                  <a:cubicBezTo>
                    <a:pt x="6603" y="6199"/>
                    <a:pt x="6428" y="5653"/>
                    <a:pt x="6414" y="5330"/>
                  </a:cubicBezTo>
                  <a:cubicBezTo>
                    <a:pt x="6302" y="2941"/>
                    <a:pt x="6814" y="1517"/>
                    <a:pt x="7802" y="834"/>
                  </a:cubicBezTo>
                  <a:cubicBezTo>
                    <a:pt x="8064" y="653"/>
                    <a:pt x="9136" y="145"/>
                    <a:pt x="9462" y="64"/>
                  </a:cubicBezTo>
                  <a:cubicBezTo>
                    <a:pt x="10187" y="-116"/>
                    <a:pt x="11659" y="109"/>
                    <a:pt x="12338" y="443"/>
                  </a:cubicBezTo>
                  <a:cubicBezTo>
                    <a:pt x="14203" y="1346"/>
                    <a:pt x="14766" y="2285"/>
                    <a:pt x="14624" y="5330"/>
                  </a:cubicBezTo>
                  <a:cubicBezTo>
                    <a:pt x="14599" y="5877"/>
                    <a:pt x="14486" y="6618"/>
                    <a:pt x="14433" y="6945"/>
                  </a:cubicBezTo>
                  <a:cubicBezTo>
                    <a:pt x="14521" y="6860"/>
                    <a:pt x="14606" y="6807"/>
                    <a:pt x="14679" y="6813"/>
                  </a:cubicBezTo>
                  <a:cubicBezTo>
                    <a:pt x="14982" y="6833"/>
                    <a:pt x="14696" y="8105"/>
                    <a:pt x="14460" y="8995"/>
                  </a:cubicBezTo>
                  <a:cubicBezTo>
                    <a:pt x="14225" y="9884"/>
                    <a:pt x="13904" y="9888"/>
                    <a:pt x="13872" y="10117"/>
                  </a:cubicBezTo>
                  <a:cubicBezTo>
                    <a:pt x="13761" y="10901"/>
                    <a:pt x="13490" y="11361"/>
                    <a:pt x="13347" y="11576"/>
                  </a:cubicBezTo>
                  <a:cubicBezTo>
                    <a:pt x="13347" y="11576"/>
                    <a:pt x="13436" y="12775"/>
                    <a:pt x="13704" y="13449"/>
                  </a:cubicBezTo>
                  <a:cubicBezTo>
                    <a:pt x="13812" y="13730"/>
                    <a:pt x="13931" y="13430"/>
                    <a:pt x="14102" y="13742"/>
                  </a:cubicBezTo>
                  <a:cubicBezTo>
                    <a:pt x="14018" y="13588"/>
                    <a:pt x="14272" y="14339"/>
                    <a:pt x="15405" y="14858"/>
                  </a:cubicBezTo>
                  <a:cubicBezTo>
                    <a:pt x="17512" y="15825"/>
                    <a:pt x="18500" y="16226"/>
                    <a:pt x="19415" y="1664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85" name="Shape 34255">
              <a:extLst>
                <a:ext uri="{FF2B5EF4-FFF2-40B4-BE49-F238E27FC236}">
                  <a16:creationId xmlns:a16="http://schemas.microsoft.com/office/drawing/2014/main" id="{727BE566-DB1F-4355-906D-997FB2993D95}"/>
                </a:ext>
              </a:extLst>
            </p:cNvPr>
            <p:cNvSpPr/>
            <p:nvPr/>
          </p:nvSpPr>
          <p:spPr>
            <a:xfrm>
              <a:off x="9854702" y="4803941"/>
              <a:ext cx="502982" cy="459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9" h="20716" extrusionOk="0">
                  <a:moveTo>
                    <a:pt x="19071" y="18146"/>
                  </a:moveTo>
                  <a:cubicBezTo>
                    <a:pt x="20183" y="16314"/>
                    <a:pt x="19749" y="13820"/>
                    <a:pt x="18102" y="12586"/>
                  </a:cubicBezTo>
                  <a:cubicBezTo>
                    <a:pt x="17662" y="12256"/>
                    <a:pt x="17178" y="12053"/>
                    <a:pt x="16685" y="11962"/>
                  </a:cubicBezTo>
                  <a:lnTo>
                    <a:pt x="16672" y="15889"/>
                  </a:lnTo>
                  <a:cubicBezTo>
                    <a:pt x="16671" y="16166"/>
                    <a:pt x="16469" y="16390"/>
                    <a:pt x="16220" y="16389"/>
                  </a:cubicBezTo>
                  <a:cubicBezTo>
                    <a:pt x="15971" y="16388"/>
                    <a:pt x="15770" y="16164"/>
                    <a:pt x="15771" y="15887"/>
                  </a:cubicBezTo>
                  <a:lnTo>
                    <a:pt x="15784" y="11921"/>
                  </a:lnTo>
                  <a:cubicBezTo>
                    <a:pt x="14735" y="12022"/>
                    <a:pt x="13732" y="12627"/>
                    <a:pt x="13098" y="13672"/>
                  </a:cubicBezTo>
                  <a:cubicBezTo>
                    <a:pt x="11985" y="15504"/>
                    <a:pt x="12420" y="17998"/>
                    <a:pt x="14067" y="19232"/>
                  </a:cubicBezTo>
                  <a:cubicBezTo>
                    <a:pt x="15713" y="20465"/>
                    <a:pt x="17958" y="19979"/>
                    <a:pt x="19071" y="18146"/>
                  </a:cubicBezTo>
                  <a:close/>
                  <a:moveTo>
                    <a:pt x="16740" y="7857"/>
                  </a:moveTo>
                  <a:lnTo>
                    <a:pt x="15291" y="6772"/>
                  </a:lnTo>
                  <a:cubicBezTo>
                    <a:pt x="15127" y="6649"/>
                    <a:pt x="15015" y="6369"/>
                    <a:pt x="15043" y="6151"/>
                  </a:cubicBezTo>
                  <a:lnTo>
                    <a:pt x="15275" y="4322"/>
                  </a:lnTo>
                  <a:lnTo>
                    <a:pt x="11975" y="5321"/>
                  </a:lnTo>
                  <a:cubicBezTo>
                    <a:pt x="11975" y="5321"/>
                    <a:pt x="12203" y="5706"/>
                    <a:pt x="12483" y="6179"/>
                  </a:cubicBezTo>
                  <a:lnTo>
                    <a:pt x="16109" y="8895"/>
                  </a:lnTo>
                  <a:cubicBezTo>
                    <a:pt x="16109" y="8895"/>
                    <a:pt x="16740" y="7857"/>
                    <a:pt x="16740" y="7857"/>
                  </a:cubicBezTo>
                  <a:close/>
                  <a:moveTo>
                    <a:pt x="15093" y="9342"/>
                  </a:moveTo>
                  <a:lnTo>
                    <a:pt x="13604" y="8227"/>
                  </a:lnTo>
                  <a:cubicBezTo>
                    <a:pt x="13647" y="8494"/>
                    <a:pt x="13599" y="8776"/>
                    <a:pt x="13458" y="9008"/>
                  </a:cubicBezTo>
                  <a:lnTo>
                    <a:pt x="13459" y="9008"/>
                  </a:lnTo>
                  <a:cubicBezTo>
                    <a:pt x="13459" y="9008"/>
                    <a:pt x="13042" y="9692"/>
                    <a:pt x="12523" y="10542"/>
                  </a:cubicBezTo>
                  <a:cubicBezTo>
                    <a:pt x="12523" y="10542"/>
                    <a:pt x="15093" y="9342"/>
                    <a:pt x="15093" y="9342"/>
                  </a:cubicBezTo>
                  <a:close/>
                  <a:moveTo>
                    <a:pt x="11619" y="8259"/>
                  </a:moveTo>
                  <a:cubicBezTo>
                    <a:pt x="11619" y="8259"/>
                    <a:pt x="10321" y="6315"/>
                    <a:pt x="9704" y="5383"/>
                  </a:cubicBezTo>
                  <a:lnTo>
                    <a:pt x="8507" y="5869"/>
                  </a:lnTo>
                  <a:cubicBezTo>
                    <a:pt x="8769" y="6978"/>
                    <a:pt x="8675" y="8186"/>
                    <a:pt x="8184" y="9262"/>
                  </a:cubicBezTo>
                  <a:lnTo>
                    <a:pt x="10126" y="10718"/>
                  </a:lnTo>
                  <a:cubicBezTo>
                    <a:pt x="10126" y="10718"/>
                    <a:pt x="11619" y="8259"/>
                    <a:pt x="11619" y="8259"/>
                  </a:cubicBezTo>
                  <a:close/>
                  <a:moveTo>
                    <a:pt x="7096" y="9656"/>
                  </a:moveTo>
                  <a:lnTo>
                    <a:pt x="4125" y="7430"/>
                  </a:lnTo>
                  <a:cubicBezTo>
                    <a:pt x="3919" y="7275"/>
                    <a:pt x="3865" y="6964"/>
                    <a:pt x="4004" y="6735"/>
                  </a:cubicBezTo>
                  <a:cubicBezTo>
                    <a:pt x="4067" y="6631"/>
                    <a:pt x="4159" y="6564"/>
                    <a:pt x="4260" y="6533"/>
                  </a:cubicBezTo>
                  <a:lnTo>
                    <a:pt x="4259" y="6531"/>
                  </a:lnTo>
                  <a:lnTo>
                    <a:pt x="7505" y="5212"/>
                  </a:lnTo>
                  <a:cubicBezTo>
                    <a:pt x="7238" y="4652"/>
                    <a:pt x="6848" y="4155"/>
                    <a:pt x="6343" y="3777"/>
                  </a:cubicBezTo>
                  <a:cubicBezTo>
                    <a:pt x="4697" y="2543"/>
                    <a:pt x="2452" y="3030"/>
                    <a:pt x="1339" y="4862"/>
                  </a:cubicBezTo>
                  <a:cubicBezTo>
                    <a:pt x="227" y="6694"/>
                    <a:pt x="661" y="9188"/>
                    <a:pt x="2308" y="10422"/>
                  </a:cubicBezTo>
                  <a:cubicBezTo>
                    <a:pt x="3854" y="11580"/>
                    <a:pt x="5928" y="11221"/>
                    <a:pt x="7096" y="9656"/>
                  </a:cubicBezTo>
                  <a:close/>
                  <a:moveTo>
                    <a:pt x="5362" y="7148"/>
                  </a:moveTo>
                  <a:lnTo>
                    <a:pt x="7578" y="8808"/>
                  </a:lnTo>
                  <a:cubicBezTo>
                    <a:pt x="7940" y="7960"/>
                    <a:pt x="8013" y="7021"/>
                    <a:pt x="7822" y="6148"/>
                  </a:cubicBezTo>
                  <a:cubicBezTo>
                    <a:pt x="7822" y="6148"/>
                    <a:pt x="5362" y="7148"/>
                    <a:pt x="5362" y="7148"/>
                  </a:cubicBezTo>
                  <a:close/>
                  <a:moveTo>
                    <a:pt x="19668" y="18594"/>
                  </a:moveTo>
                  <a:cubicBezTo>
                    <a:pt x="18331" y="20796"/>
                    <a:pt x="15642" y="21379"/>
                    <a:pt x="13663" y="19896"/>
                  </a:cubicBezTo>
                  <a:cubicBezTo>
                    <a:pt x="11684" y="18413"/>
                    <a:pt x="11164" y="15426"/>
                    <a:pt x="12501" y="13224"/>
                  </a:cubicBezTo>
                  <a:cubicBezTo>
                    <a:pt x="13276" y="11948"/>
                    <a:pt x="14505" y="11216"/>
                    <a:pt x="15787" y="11115"/>
                  </a:cubicBezTo>
                  <a:lnTo>
                    <a:pt x="15791" y="10101"/>
                  </a:lnTo>
                  <a:lnTo>
                    <a:pt x="11595" y="12059"/>
                  </a:lnTo>
                  <a:cubicBezTo>
                    <a:pt x="11028" y="12983"/>
                    <a:pt x="10547" y="13764"/>
                    <a:pt x="10524" y="13787"/>
                  </a:cubicBezTo>
                  <a:cubicBezTo>
                    <a:pt x="10135" y="14180"/>
                    <a:pt x="9533" y="14149"/>
                    <a:pt x="9180" y="13717"/>
                  </a:cubicBezTo>
                  <a:cubicBezTo>
                    <a:pt x="8879" y="13349"/>
                    <a:pt x="8857" y="12810"/>
                    <a:pt x="9097" y="12415"/>
                  </a:cubicBezTo>
                  <a:lnTo>
                    <a:pt x="9096" y="12414"/>
                  </a:lnTo>
                  <a:lnTo>
                    <a:pt x="9622" y="11548"/>
                  </a:lnTo>
                  <a:lnTo>
                    <a:pt x="7695" y="10105"/>
                  </a:lnTo>
                  <a:cubicBezTo>
                    <a:pt x="6301" y="12039"/>
                    <a:pt x="3783" y="12494"/>
                    <a:pt x="1904" y="11086"/>
                  </a:cubicBezTo>
                  <a:cubicBezTo>
                    <a:pt x="-75" y="9603"/>
                    <a:pt x="-595" y="6616"/>
                    <a:pt x="742" y="4414"/>
                  </a:cubicBezTo>
                  <a:cubicBezTo>
                    <a:pt x="2079" y="2212"/>
                    <a:pt x="4768" y="1629"/>
                    <a:pt x="6747" y="3112"/>
                  </a:cubicBezTo>
                  <a:cubicBezTo>
                    <a:pt x="7383" y="3589"/>
                    <a:pt x="7868" y="4222"/>
                    <a:pt x="8189" y="4933"/>
                  </a:cubicBezTo>
                  <a:lnTo>
                    <a:pt x="9242" y="4506"/>
                  </a:lnTo>
                  <a:cubicBezTo>
                    <a:pt x="9107" y="3945"/>
                    <a:pt x="9252" y="3323"/>
                    <a:pt x="9665" y="2905"/>
                  </a:cubicBezTo>
                  <a:cubicBezTo>
                    <a:pt x="9859" y="2709"/>
                    <a:pt x="10089" y="2584"/>
                    <a:pt x="10328" y="2526"/>
                  </a:cubicBezTo>
                  <a:lnTo>
                    <a:pt x="10328" y="2525"/>
                  </a:lnTo>
                  <a:lnTo>
                    <a:pt x="15055" y="1211"/>
                  </a:lnTo>
                  <a:lnTo>
                    <a:pt x="15055" y="1211"/>
                  </a:lnTo>
                  <a:cubicBezTo>
                    <a:pt x="15587" y="1000"/>
                    <a:pt x="16204" y="1148"/>
                    <a:pt x="16607" y="1641"/>
                  </a:cubicBezTo>
                  <a:cubicBezTo>
                    <a:pt x="16925" y="2031"/>
                    <a:pt x="17037" y="2548"/>
                    <a:pt x="16952" y="3028"/>
                  </a:cubicBezTo>
                  <a:lnTo>
                    <a:pt x="16953" y="3029"/>
                  </a:lnTo>
                  <a:lnTo>
                    <a:pt x="16496" y="5740"/>
                  </a:lnTo>
                  <a:lnTo>
                    <a:pt x="18231" y="7041"/>
                  </a:lnTo>
                  <a:cubicBezTo>
                    <a:pt x="18561" y="7288"/>
                    <a:pt x="18648" y="7786"/>
                    <a:pt x="18425" y="8153"/>
                  </a:cubicBezTo>
                  <a:cubicBezTo>
                    <a:pt x="18217" y="8496"/>
                    <a:pt x="17812" y="8599"/>
                    <a:pt x="17491" y="8409"/>
                  </a:cubicBezTo>
                  <a:lnTo>
                    <a:pt x="16693" y="9723"/>
                  </a:lnTo>
                  <a:lnTo>
                    <a:pt x="16688" y="11148"/>
                  </a:lnTo>
                  <a:cubicBezTo>
                    <a:pt x="17320" y="11245"/>
                    <a:pt x="17941" y="11499"/>
                    <a:pt x="18505" y="11922"/>
                  </a:cubicBezTo>
                  <a:cubicBezTo>
                    <a:pt x="20485" y="13405"/>
                    <a:pt x="21005" y="16392"/>
                    <a:pt x="19668" y="18594"/>
                  </a:cubicBezTo>
                  <a:close/>
                  <a:moveTo>
                    <a:pt x="17732" y="707"/>
                  </a:moveTo>
                  <a:cubicBezTo>
                    <a:pt x="18178" y="-27"/>
                    <a:pt x="19074" y="-221"/>
                    <a:pt x="19734" y="273"/>
                  </a:cubicBezTo>
                  <a:cubicBezTo>
                    <a:pt x="20394" y="767"/>
                    <a:pt x="20567" y="1763"/>
                    <a:pt x="20121" y="2497"/>
                  </a:cubicBezTo>
                  <a:cubicBezTo>
                    <a:pt x="19676" y="3231"/>
                    <a:pt x="18780" y="3426"/>
                    <a:pt x="18120" y="2931"/>
                  </a:cubicBezTo>
                  <a:cubicBezTo>
                    <a:pt x="17460" y="2437"/>
                    <a:pt x="17287" y="1441"/>
                    <a:pt x="17732" y="7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86" name="Shape 34256">
              <a:extLst>
                <a:ext uri="{FF2B5EF4-FFF2-40B4-BE49-F238E27FC236}">
                  <a16:creationId xmlns:a16="http://schemas.microsoft.com/office/drawing/2014/main" id="{6C907806-87F0-428C-A73F-70DAD572FD57}"/>
                </a:ext>
              </a:extLst>
            </p:cNvPr>
            <p:cNvSpPr/>
            <p:nvPr/>
          </p:nvSpPr>
          <p:spPr>
            <a:xfrm>
              <a:off x="10882778" y="5040627"/>
              <a:ext cx="347554" cy="302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extrusionOk="0">
                  <a:moveTo>
                    <a:pt x="0" y="307"/>
                  </a:moveTo>
                  <a:lnTo>
                    <a:pt x="120" y="8229"/>
                  </a:lnTo>
                  <a:cubicBezTo>
                    <a:pt x="120" y="8229"/>
                    <a:pt x="1074" y="9367"/>
                    <a:pt x="2052" y="8590"/>
                  </a:cubicBezTo>
                  <a:cubicBezTo>
                    <a:pt x="3133" y="7728"/>
                    <a:pt x="5865" y="7659"/>
                    <a:pt x="5855" y="10716"/>
                  </a:cubicBezTo>
                  <a:cubicBezTo>
                    <a:pt x="5845" y="13772"/>
                    <a:pt x="3624" y="13944"/>
                    <a:pt x="2389" y="13251"/>
                  </a:cubicBezTo>
                  <a:cubicBezTo>
                    <a:pt x="1272" y="12623"/>
                    <a:pt x="199" y="13432"/>
                    <a:pt x="199" y="13432"/>
                  </a:cubicBezTo>
                  <a:lnTo>
                    <a:pt x="323" y="21600"/>
                  </a:lnTo>
                  <a:lnTo>
                    <a:pt x="6451" y="21477"/>
                  </a:lnTo>
                  <a:cubicBezTo>
                    <a:pt x="6451" y="21477"/>
                    <a:pt x="6986" y="20514"/>
                    <a:pt x="6421" y="19495"/>
                  </a:cubicBezTo>
                  <a:cubicBezTo>
                    <a:pt x="5733" y="18260"/>
                    <a:pt x="5615" y="15424"/>
                    <a:pt x="8509" y="15365"/>
                  </a:cubicBezTo>
                  <a:cubicBezTo>
                    <a:pt x="11403" y="15307"/>
                    <a:pt x="11419" y="18067"/>
                    <a:pt x="10615" y="19535"/>
                  </a:cubicBezTo>
                  <a:cubicBezTo>
                    <a:pt x="10013" y="20636"/>
                    <a:pt x="10643" y="21392"/>
                    <a:pt x="10643" y="21392"/>
                  </a:cubicBezTo>
                  <a:lnTo>
                    <a:pt x="15804" y="21289"/>
                  </a:lnTo>
                  <a:cubicBezTo>
                    <a:pt x="15804" y="21289"/>
                    <a:pt x="15557" y="15444"/>
                    <a:pt x="15758" y="13903"/>
                  </a:cubicBezTo>
                  <a:cubicBezTo>
                    <a:pt x="15974" y="12251"/>
                    <a:pt x="17639" y="13349"/>
                    <a:pt x="17948" y="13520"/>
                  </a:cubicBezTo>
                  <a:cubicBezTo>
                    <a:pt x="19729" y="14509"/>
                    <a:pt x="21600" y="13423"/>
                    <a:pt x="21556" y="10521"/>
                  </a:cubicBezTo>
                  <a:cubicBezTo>
                    <a:pt x="21512" y="7619"/>
                    <a:pt x="18822" y="6942"/>
                    <a:pt x="17537" y="8101"/>
                  </a:cubicBezTo>
                  <a:cubicBezTo>
                    <a:pt x="16582" y="8962"/>
                    <a:pt x="15790" y="9114"/>
                    <a:pt x="15630" y="8309"/>
                  </a:cubicBezTo>
                  <a:cubicBezTo>
                    <a:pt x="15257" y="6427"/>
                    <a:pt x="15266" y="0"/>
                    <a:pt x="15266" y="0"/>
                  </a:cubicBezTo>
                  <a:lnTo>
                    <a:pt x="10428" y="97"/>
                  </a:lnTo>
                  <a:cubicBezTo>
                    <a:pt x="10428" y="97"/>
                    <a:pt x="9511" y="1388"/>
                    <a:pt x="10249" y="2454"/>
                  </a:cubicBezTo>
                  <a:cubicBezTo>
                    <a:pt x="11360" y="4059"/>
                    <a:pt x="10780" y="6532"/>
                    <a:pt x="8483" y="6578"/>
                  </a:cubicBezTo>
                  <a:cubicBezTo>
                    <a:pt x="6187" y="6624"/>
                    <a:pt x="5468" y="4417"/>
                    <a:pt x="6490" y="2673"/>
                  </a:cubicBezTo>
                  <a:cubicBezTo>
                    <a:pt x="7062" y="1695"/>
                    <a:pt x="6320" y="191"/>
                    <a:pt x="6320" y="191"/>
                  </a:cubicBezTo>
                  <a:cubicBezTo>
                    <a:pt x="6320" y="191"/>
                    <a:pt x="0" y="307"/>
                    <a:pt x="0" y="3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87" name="Shape 34257">
              <a:extLst>
                <a:ext uri="{FF2B5EF4-FFF2-40B4-BE49-F238E27FC236}">
                  <a16:creationId xmlns:a16="http://schemas.microsoft.com/office/drawing/2014/main" id="{87704E97-2E18-4B6C-9C58-8D3FC4C77DBB}"/>
                </a:ext>
              </a:extLst>
            </p:cNvPr>
            <p:cNvSpPr/>
            <p:nvPr/>
          </p:nvSpPr>
          <p:spPr>
            <a:xfrm>
              <a:off x="10466323" y="4715507"/>
              <a:ext cx="342888" cy="302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48" extrusionOk="0">
                  <a:moveTo>
                    <a:pt x="1162" y="1839"/>
                  </a:moveTo>
                  <a:cubicBezTo>
                    <a:pt x="454" y="1924"/>
                    <a:pt x="-67" y="2640"/>
                    <a:pt x="7" y="3442"/>
                  </a:cubicBezTo>
                  <a:lnTo>
                    <a:pt x="1557" y="20144"/>
                  </a:lnTo>
                  <a:cubicBezTo>
                    <a:pt x="1631" y="20947"/>
                    <a:pt x="2272" y="21524"/>
                    <a:pt x="2980" y="21440"/>
                  </a:cubicBezTo>
                  <a:lnTo>
                    <a:pt x="19632" y="19456"/>
                  </a:lnTo>
                  <a:cubicBezTo>
                    <a:pt x="20339" y="19372"/>
                    <a:pt x="20850" y="18657"/>
                    <a:pt x="20776" y="17855"/>
                  </a:cubicBezTo>
                  <a:lnTo>
                    <a:pt x="20372" y="13497"/>
                  </a:lnTo>
                  <a:lnTo>
                    <a:pt x="15892" y="14031"/>
                  </a:lnTo>
                  <a:cubicBezTo>
                    <a:pt x="15184" y="14115"/>
                    <a:pt x="14553" y="13536"/>
                    <a:pt x="14479" y="12734"/>
                  </a:cubicBezTo>
                  <a:lnTo>
                    <a:pt x="14209" y="9825"/>
                  </a:lnTo>
                  <a:cubicBezTo>
                    <a:pt x="14135" y="9023"/>
                    <a:pt x="14646" y="8308"/>
                    <a:pt x="15353" y="8224"/>
                  </a:cubicBezTo>
                  <a:lnTo>
                    <a:pt x="19833" y="7690"/>
                  </a:lnTo>
                  <a:lnTo>
                    <a:pt x="19497" y="4062"/>
                  </a:lnTo>
                  <a:cubicBezTo>
                    <a:pt x="19422" y="3260"/>
                    <a:pt x="18790" y="2669"/>
                    <a:pt x="18083" y="2754"/>
                  </a:cubicBezTo>
                  <a:lnTo>
                    <a:pt x="17948" y="1305"/>
                  </a:lnTo>
                  <a:cubicBezTo>
                    <a:pt x="17874" y="503"/>
                    <a:pt x="17243" y="-76"/>
                    <a:pt x="16535" y="8"/>
                  </a:cubicBezTo>
                  <a:lnTo>
                    <a:pt x="1162" y="1839"/>
                  </a:lnTo>
                  <a:close/>
                  <a:moveTo>
                    <a:pt x="1930" y="3213"/>
                  </a:moveTo>
                  <a:lnTo>
                    <a:pt x="15381" y="1611"/>
                  </a:lnTo>
                  <a:cubicBezTo>
                    <a:pt x="15381" y="1611"/>
                    <a:pt x="16670" y="1454"/>
                    <a:pt x="16804" y="2906"/>
                  </a:cubicBezTo>
                  <a:lnTo>
                    <a:pt x="2065" y="4661"/>
                  </a:lnTo>
                  <a:cubicBezTo>
                    <a:pt x="1711" y="4704"/>
                    <a:pt x="1401" y="4420"/>
                    <a:pt x="1364" y="4018"/>
                  </a:cubicBezTo>
                  <a:cubicBezTo>
                    <a:pt x="1327" y="3618"/>
                    <a:pt x="1577" y="3255"/>
                    <a:pt x="1930" y="3213"/>
                  </a:cubicBezTo>
                  <a:close/>
                  <a:moveTo>
                    <a:pt x="16055" y="8878"/>
                  </a:moveTo>
                  <a:cubicBezTo>
                    <a:pt x="15347" y="8963"/>
                    <a:pt x="14836" y="9677"/>
                    <a:pt x="14911" y="10479"/>
                  </a:cubicBezTo>
                  <a:lnTo>
                    <a:pt x="15045" y="11928"/>
                  </a:lnTo>
                  <a:cubicBezTo>
                    <a:pt x="15120" y="12730"/>
                    <a:pt x="15751" y="13309"/>
                    <a:pt x="16458" y="13225"/>
                  </a:cubicBezTo>
                  <a:lnTo>
                    <a:pt x="20304" y="12767"/>
                  </a:lnTo>
                  <a:cubicBezTo>
                    <a:pt x="21012" y="12682"/>
                    <a:pt x="21533" y="11966"/>
                    <a:pt x="21459" y="11164"/>
                  </a:cubicBezTo>
                  <a:lnTo>
                    <a:pt x="21324" y="9716"/>
                  </a:lnTo>
                  <a:cubicBezTo>
                    <a:pt x="21250" y="8913"/>
                    <a:pt x="20608" y="8336"/>
                    <a:pt x="19901" y="8420"/>
                  </a:cubicBezTo>
                  <a:lnTo>
                    <a:pt x="16055" y="8878"/>
                  </a:lnTo>
                  <a:close/>
                  <a:moveTo>
                    <a:pt x="16834" y="10250"/>
                  </a:moveTo>
                  <a:cubicBezTo>
                    <a:pt x="17188" y="10208"/>
                    <a:pt x="17508" y="10491"/>
                    <a:pt x="17545" y="10892"/>
                  </a:cubicBezTo>
                  <a:cubicBezTo>
                    <a:pt x="17582" y="11293"/>
                    <a:pt x="17322" y="11657"/>
                    <a:pt x="16968" y="11699"/>
                  </a:cubicBezTo>
                  <a:cubicBezTo>
                    <a:pt x="16614" y="11741"/>
                    <a:pt x="16293" y="11447"/>
                    <a:pt x="16256" y="11046"/>
                  </a:cubicBezTo>
                  <a:cubicBezTo>
                    <a:pt x="16219" y="10644"/>
                    <a:pt x="16480" y="10293"/>
                    <a:pt x="16834" y="102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88" name="Shape 34258">
              <a:extLst>
                <a:ext uri="{FF2B5EF4-FFF2-40B4-BE49-F238E27FC236}">
                  <a16:creationId xmlns:a16="http://schemas.microsoft.com/office/drawing/2014/main" id="{AD996075-703D-467C-9811-B9E892F8C494}"/>
                </a:ext>
              </a:extLst>
            </p:cNvPr>
            <p:cNvSpPr/>
            <p:nvPr/>
          </p:nvSpPr>
          <p:spPr>
            <a:xfrm>
              <a:off x="13456598" y="7929263"/>
              <a:ext cx="368866" cy="32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extrusionOk="0">
                  <a:moveTo>
                    <a:pt x="19415" y="16649"/>
                  </a:moveTo>
                  <a:cubicBezTo>
                    <a:pt x="20161" y="16995"/>
                    <a:pt x="20794" y="17015"/>
                    <a:pt x="20797" y="18016"/>
                  </a:cubicBezTo>
                  <a:lnTo>
                    <a:pt x="21600" y="21484"/>
                  </a:lnTo>
                  <a:lnTo>
                    <a:pt x="0" y="21484"/>
                  </a:lnTo>
                  <a:cubicBezTo>
                    <a:pt x="91" y="20771"/>
                    <a:pt x="349" y="19060"/>
                    <a:pt x="573" y="18136"/>
                  </a:cubicBezTo>
                  <a:cubicBezTo>
                    <a:pt x="679" y="17700"/>
                    <a:pt x="1212" y="16975"/>
                    <a:pt x="2036" y="16624"/>
                  </a:cubicBezTo>
                  <a:cubicBezTo>
                    <a:pt x="4050" y="15766"/>
                    <a:pt x="6877" y="14370"/>
                    <a:pt x="7251" y="13724"/>
                  </a:cubicBezTo>
                  <a:cubicBezTo>
                    <a:pt x="7484" y="13323"/>
                    <a:pt x="7579" y="13743"/>
                    <a:pt x="7681" y="13421"/>
                  </a:cubicBezTo>
                  <a:cubicBezTo>
                    <a:pt x="7916" y="12679"/>
                    <a:pt x="7968" y="11587"/>
                    <a:pt x="7968" y="11587"/>
                  </a:cubicBezTo>
                  <a:cubicBezTo>
                    <a:pt x="7848" y="11494"/>
                    <a:pt x="7572" y="10786"/>
                    <a:pt x="7434" y="10117"/>
                  </a:cubicBezTo>
                  <a:cubicBezTo>
                    <a:pt x="7387" y="9891"/>
                    <a:pt x="7082" y="9884"/>
                    <a:pt x="6846" y="8995"/>
                  </a:cubicBezTo>
                  <a:cubicBezTo>
                    <a:pt x="6653" y="8263"/>
                    <a:pt x="6425" y="7272"/>
                    <a:pt x="6518" y="6932"/>
                  </a:cubicBezTo>
                  <a:cubicBezTo>
                    <a:pt x="6566" y="6758"/>
                    <a:pt x="6695" y="6822"/>
                    <a:pt x="6716" y="6831"/>
                  </a:cubicBezTo>
                  <a:cubicBezTo>
                    <a:pt x="6697" y="6706"/>
                    <a:pt x="6673" y="6705"/>
                    <a:pt x="6649" y="6531"/>
                  </a:cubicBezTo>
                  <a:cubicBezTo>
                    <a:pt x="6603" y="6199"/>
                    <a:pt x="6428" y="5653"/>
                    <a:pt x="6414" y="5330"/>
                  </a:cubicBezTo>
                  <a:cubicBezTo>
                    <a:pt x="6302" y="2941"/>
                    <a:pt x="6814" y="1517"/>
                    <a:pt x="7802" y="834"/>
                  </a:cubicBezTo>
                  <a:cubicBezTo>
                    <a:pt x="8064" y="653"/>
                    <a:pt x="9136" y="145"/>
                    <a:pt x="9462" y="64"/>
                  </a:cubicBezTo>
                  <a:cubicBezTo>
                    <a:pt x="10187" y="-116"/>
                    <a:pt x="11659" y="109"/>
                    <a:pt x="12338" y="443"/>
                  </a:cubicBezTo>
                  <a:cubicBezTo>
                    <a:pt x="14203" y="1346"/>
                    <a:pt x="14766" y="2285"/>
                    <a:pt x="14624" y="5330"/>
                  </a:cubicBezTo>
                  <a:cubicBezTo>
                    <a:pt x="14599" y="5877"/>
                    <a:pt x="14486" y="6618"/>
                    <a:pt x="14433" y="6945"/>
                  </a:cubicBezTo>
                  <a:cubicBezTo>
                    <a:pt x="14521" y="6860"/>
                    <a:pt x="14606" y="6807"/>
                    <a:pt x="14679" y="6813"/>
                  </a:cubicBezTo>
                  <a:cubicBezTo>
                    <a:pt x="14982" y="6833"/>
                    <a:pt x="14696" y="8105"/>
                    <a:pt x="14460" y="8995"/>
                  </a:cubicBezTo>
                  <a:cubicBezTo>
                    <a:pt x="14225" y="9884"/>
                    <a:pt x="13904" y="9888"/>
                    <a:pt x="13872" y="10117"/>
                  </a:cubicBezTo>
                  <a:cubicBezTo>
                    <a:pt x="13761" y="10901"/>
                    <a:pt x="13490" y="11361"/>
                    <a:pt x="13347" y="11576"/>
                  </a:cubicBezTo>
                  <a:cubicBezTo>
                    <a:pt x="13347" y="11576"/>
                    <a:pt x="13436" y="12775"/>
                    <a:pt x="13704" y="13449"/>
                  </a:cubicBezTo>
                  <a:cubicBezTo>
                    <a:pt x="13812" y="13730"/>
                    <a:pt x="13931" y="13430"/>
                    <a:pt x="14102" y="13742"/>
                  </a:cubicBezTo>
                  <a:cubicBezTo>
                    <a:pt x="14018" y="13588"/>
                    <a:pt x="14272" y="14339"/>
                    <a:pt x="15405" y="14858"/>
                  </a:cubicBezTo>
                  <a:cubicBezTo>
                    <a:pt x="17512" y="15825"/>
                    <a:pt x="18500" y="16226"/>
                    <a:pt x="19415" y="166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89" name="Shape 34259">
              <a:extLst>
                <a:ext uri="{FF2B5EF4-FFF2-40B4-BE49-F238E27FC236}">
                  <a16:creationId xmlns:a16="http://schemas.microsoft.com/office/drawing/2014/main" id="{D8FA75A2-8231-438A-955A-423D7DD5DEF2}"/>
                </a:ext>
              </a:extLst>
            </p:cNvPr>
            <p:cNvSpPr/>
            <p:nvPr/>
          </p:nvSpPr>
          <p:spPr>
            <a:xfrm>
              <a:off x="12160172" y="6699066"/>
              <a:ext cx="392924" cy="351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extrusionOk="0">
                  <a:moveTo>
                    <a:pt x="19415" y="16649"/>
                  </a:moveTo>
                  <a:cubicBezTo>
                    <a:pt x="20161" y="16995"/>
                    <a:pt x="20794" y="17015"/>
                    <a:pt x="20797" y="18016"/>
                  </a:cubicBezTo>
                  <a:lnTo>
                    <a:pt x="21600" y="21484"/>
                  </a:lnTo>
                  <a:lnTo>
                    <a:pt x="0" y="21484"/>
                  </a:lnTo>
                  <a:cubicBezTo>
                    <a:pt x="91" y="20771"/>
                    <a:pt x="349" y="19060"/>
                    <a:pt x="573" y="18136"/>
                  </a:cubicBezTo>
                  <a:cubicBezTo>
                    <a:pt x="679" y="17700"/>
                    <a:pt x="1212" y="16975"/>
                    <a:pt x="2036" y="16624"/>
                  </a:cubicBezTo>
                  <a:cubicBezTo>
                    <a:pt x="4050" y="15766"/>
                    <a:pt x="6877" y="14370"/>
                    <a:pt x="7251" y="13724"/>
                  </a:cubicBezTo>
                  <a:cubicBezTo>
                    <a:pt x="7484" y="13323"/>
                    <a:pt x="7579" y="13743"/>
                    <a:pt x="7681" y="13421"/>
                  </a:cubicBezTo>
                  <a:cubicBezTo>
                    <a:pt x="7916" y="12679"/>
                    <a:pt x="7968" y="11587"/>
                    <a:pt x="7968" y="11587"/>
                  </a:cubicBezTo>
                  <a:cubicBezTo>
                    <a:pt x="7848" y="11494"/>
                    <a:pt x="7572" y="10786"/>
                    <a:pt x="7434" y="10117"/>
                  </a:cubicBezTo>
                  <a:cubicBezTo>
                    <a:pt x="7387" y="9891"/>
                    <a:pt x="7082" y="9884"/>
                    <a:pt x="6846" y="8995"/>
                  </a:cubicBezTo>
                  <a:cubicBezTo>
                    <a:pt x="6653" y="8263"/>
                    <a:pt x="6425" y="7272"/>
                    <a:pt x="6518" y="6932"/>
                  </a:cubicBezTo>
                  <a:cubicBezTo>
                    <a:pt x="6566" y="6758"/>
                    <a:pt x="6695" y="6822"/>
                    <a:pt x="6716" y="6831"/>
                  </a:cubicBezTo>
                  <a:cubicBezTo>
                    <a:pt x="6697" y="6706"/>
                    <a:pt x="6673" y="6705"/>
                    <a:pt x="6649" y="6531"/>
                  </a:cubicBezTo>
                  <a:cubicBezTo>
                    <a:pt x="6603" y="6199"/>
                    <a:pt x="6428" y="5653"/>
                    <a:pt x="6414" y="5330"/>
                  </a:cubicBezTo>
                  <a:cubicBezTo>
                    <a:pt x="6302" y="2941"/>
                    <a:pt x="6814" y="1517"/>
                    <a:pt x="7802" y="834"/>
                  </a:cubicBezTo>
                  <a:cubicBezTo>
                    <a:pt x="8064" y="653"/>
                    <a:pt x="9136" y="145"/>
                    <a:pt x="9462" y="64"/>
                  </a:cubicBezTo>
                  <a:cubicBezTo>
                    <a:pt x="10187" y="-116"/>
                    <a:pt x="11659" y="109"/>
                    <a:pt x="12338" y="443"/>
                  </a:cubicBezTo>
                  <a:cubicBezTo>
                    <a:pt x="14203" y="1346"/>
                    <a:pt x="14766" y="2285"/>
                    <a:pt x="14624" y="5330"/>
                  </a:cubicBezTo>
                  <a:cubicBezTo>
                    <a:pt x="14599" y="5877"/>
                    <a:pt x="14486" y="6618"/>
                    <a:pt x="14433" y="6945"/>
                  </a:cubicBezTo>
                  <a:cubicBezTo>
                    <a:pt x="14521" y="6860"/>
                    <a:pt x="14606" y="6807"/>
                    <a:pt x="14679" y="6813"/>
                  </a:cubicBezTo>
                  <a:cubicBezTo>
                    <a:pt x="14982" y="6833"/>
                    <a:pt x="14696" y="8105"/>
                    <a:pt x="14460" y="8995"/>
                  </a:cubicBezTo>
                  <a:cubicBezTo>
                    <a:pt x="14225" y="9884"/>
                    <a:pt x="13904" y="9888"/>
                    <a:pt x="13872" y="10117"/>
                  </a:cubicBezTo>
                  <a:cubicBezTo>
                    <a:pt x="13761" y="10901"/>
                    <a:pt x="13490" y="11361"/>
                    <a:pt x="13347" y="11576"/>
                  </a:cubicBezTo>
                  <a:cubicBezTo>
                    <a:pt x="13347" y="11576"/>
                    <a:pt x="13436" y="12775"/>
                    <a:pt x="13704" y="13449"/>
                  </a:cubicBezTo>
                  <a:cubicBezTo>
                    <a:pt x="13812" y="13730"/>
                    <a:pt x="13931" y="13430"/>
                    <a:pt x="14102" y="13742"/>
                  </a:cubicBezTo>
                  <a:cubicBezTo>
                    <a:pt x="14018" y="13588"/>
                    <a:pt x="14272" y="14339"/>
                    <a:pt x="15405" y="14858"/>
                  </a:cubicBezTo>
                  <a:cubicBezTo>
                    <a:pt x="17512" y="15825"/>
                    <a:pt x="18500" y="16226"/>
                    <a:pt x="19415" y="166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90" name="Shape 34260">
              <a:extLst>
                <a:ext uri="{FF2B5EF4-FFF2-40B4-BE49-F238E27FC236}">
                  <a16:creationId xmlns:a16="http://schemas.microsoft.com/office/drawing/2014/main" id="{5C026270-1C89-4F79-979F-1239A9D14B1F}"/>
                </a:ext>
              </a:extLst>
            </p:cNvPr>
            <p:cNvSpPr/>
            <p:nvPr/>
          </p:nvSpPr>
          <p:spPr>
            <a:xfrm>
              <a:off x="10867845" y="10886425"/>
              <a:ext cx="279004" cy="24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extrusionOk="0">
                  <a:moveTo>
                    <a:pt x="19415" y="16649"/>
                  </a:moveTo>
                  <a:cubicBezTo>
                    <a:pt x="20161" y="16995"/>
                    <a:pt x="20794" y="17015"/>
                    <a:pt x="20797" y="18016"/>
                  </a:cubicBezTo>
                  <a:lnTo>
                    <a:pt x="21600" y="21484"/>
                  </a:lnTo>
                  <a:lnTo>
                    <a:pt x="0" y="21484"/>
                  </a:lnTo>
                  <a:cubicBezTo>
                    <a:pt x="91" y="20771"/>
                    <a:pt x="349" y="19060"/>
                    <a:pt x="573" y="18136"/>
                  </a:cubicBezTo>
                  <a:cubicBezTo>
                    <a:pt x="679" y="17700"/>
                    <a:pt x="1212" y="16975"/>
                    <a:pt x="2036" y="16624"/>
                  </a:cubicBezTo>
                  <a:cubicBezTo>
                    <a:pt x="4050" y="15766"/>
                    <a:pt x="6877" y="14370"/>
                    <a:pt x="7251" y="13724"/>
                  </a:cubicBezTo>
                  <a:cubicBezTo>
                    <a:pt x="7484" y="13323"/>
                    <a:pt x="7579" y="13743"/>
                    <a:pt x="7681" y="13421"/>
                  </a:cubicBezTo>
                  <a:cubicBezTo>
                    <a:pt x="7916" y="12679"/>
                    <a:pt x="7968" y="11587"/>
                    <a:pt x="7968" y="11587"/>
                  </a:cubicBezTo>
                  <a:cubicBezTo>
                    <a:pt x="7848" y="11494"/>
                    <a:pt x="7572" y="10786"/>
                    <a:pt x="7434" y="10117"/>
                  </a:cubicBezTo>
                  <a:cubicBezTo>
                    <a:pt x="7387" y="9891"/>
                    <a:pt x="7082" y="9884"/>
                    <a:pt x="6846" y="8995"/>
                  </a:cubicBezTo>
                  <a:cubicBezTo>
                    <a:pt x="6653" y="8263"/>
                    <a:pt x="6425" y="7272"/>
                    <a:pt x="6518" y="6932"/>
                  </a:cubicBezTo>
                  <a:cubicBezTo>
                    <a:pt x="6566" y="6758"/>
                    <a:pt x="6695" y="6822"/>
                    <a:pt x="6716" y="6831"/>
                  </a:cubicBezTo>
                  <a:cubicBezTo>
                    <a:pt x="6697" y="6706"/>
                    <a:pt x="6673" y="6705"/>
                    <a:pt x="6649" y="6531"/>
                  </a:cubicBezTo>
                  <a:cubicBezTo>
                    <a:pt x="6603" y="6199"/>
                    <a:pt x="6428" y="5653"/>
                    <a:pt x="6414" y="5330"/>
                  </a:cubicBezTo>
                  <a:cubicBezTo>
                    <a:pt x="6302" y="2941"/>
                    <a:pt x="6814" y="1517"/>
                    <a:pt x="7802" y="834"/>
                  </a:cubicBezTo>
                  <a:cubicBezTo>
                    <a:pt x="8064" y="653"/>
                    <a:pt x="9136" y="145"/>
                    <a:pt x="9462" y="64"/>
                  </a:cubicBezTo>
                  <a:cubicBezTo>
                    <a:pt x="10187" y="-116"/>
                    <a:pt x="11659" y="109"/>
                    <a:pt x="12338" y="443"/>
                  </a:cubicBezTo>
                  <a:cubicBezTo>
                    <a:pt x="14203" y="1346"/>
                    <a:pt x="14766" y="2285"/>
                    <a:pt x="14624" y="5330"/>
                  </a:cubicBezTo>
                  <a:cubicBezTo>
                    <a:pt x="14599" y="5877"/>
                    <a:pt x="14486" y="6618"/>
                    <a:pt x="14433" y="6945"/>
                  </a:cubicBezTo>
                  <a:cubicBezTo>
                    <a:pt x="14521" y="6860"/>
                    <a:pt x="14606" y="6807"/>
                    <a:pt x="14679" y="6813"/>
                  </a:cubicBezTo>
                  <a:cubicBezTo>
                    <a:pt x="14982" y="6833"/>
                    <a:pt x="14696" y="8105"/>
                    <a:pt x="14460" y="8995"/>
                  </a:cubicBezTo>
                  <a:cubicBezTo>
                    <a:pt x="14225" y="9884"/>
                    <a:pt x="13904" y="9888"/>
                    <a:pt x="13872" y="10117"/>
                  </a:cubicBezTo>
                  <a:cubicBezTo>
                    <a:pt x="13761" y="10901"/>
                    <a:pt x="13490" y="11361"/>
                    <a:pt x="13347" y="11576"/>
                  </a:cubicBezTo>
                  <a:cubicBezTo>
                    <a:pt x="13347" y="11576"/>
                    <a:pt x="13436" y="12775"/>
                    <a:pt x="13704" y="13449"/>
                  </a:cubicBezTo>
                  <a:cubicBezTo>
                    <a:pt x="13812" y="13730"/>
                    <a:pt x="13931" y="13430"/>
                    <a:pt x="14102" y="13742"/>
                  </a:cubicBezTo>
                  <a:cubicBezTo>
                    <a:pt x="14018" y="13588"/>
                    <a:pt x="14272" y="14339"/>
                    <a:pt x="15405" y="14858"/>
                  </a:cubicBezTo>
                  <a:cubicBezTo>
                    <a:pt x="17512" y="15825"/>
                    <a:pt x="18500" y="16226"/>
                    <a:pt x="19415" y="166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91" name="Shape 34261">
              <a:extLst>
                <a:ext uri="{FF2B5EF4-FFF2-40B4-BE49-F238E27FC236}">
                  <a16:creationId xmlns:a16="http://schemas.microsoft.com/office/drawing/2014/main" id="{F3B03E2F-7BF8-419D-819A-F70134CF062D}"/>
                </a:ext>
              </a:extLst>
            </p:cNvPr>
            <p:cNvSpPr/>
            <p:nvPr/>
          </p:nvSpPr>
          <p:spPr>
            <a:xfrm>
              <a:off x="12725585" y="12289966"/>
              <a:ext cx="373054" cy="303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9"/>
                  </a:moveTo>
                  <a:cubicBezTo>
                    <a:pt x="20805" y="2994"/>
                    <a:pt x="19949" y="3285"/>
                    <a:pt x="19055" y="3417"/>
                  </a:cubicBezTo>
                  <a:cubicBezTo>
                    <a:pt x="19968" y="2742"/>
                    <a:pt x="20672" y="1676"/>
                    <a:pt x="21003" y="401"/>
                  </a:cubicBezTo>
                  <a:cubicBezTo>
                    <a:pt x="20147" y="1026"/>
                    <a:pt x="19198" y="1478"/>
                    <a:pt x="18187" y="1722"/>
                  </a:cubicBezTo>
                  <a:cubicBezTo>
                    <a:pt x="17379" y="665"/>
                    <a:pt x="16228" y="0"/>
                    <a:pt x="14953" y="0"/>
                  </a:cubicBezTo>
                  <a:cubicBezTo>
                    <a:pt x="12506" y="0"/>
                    <a:pt x="10524" y="2441"/>
                    <a:pt x="10524" y="5454"/>
                  </a:cubicBezTo>
                  <a:cubicBezTo>
                    <a:pt x="10524" y="5881"/>
                    <a:pt x="10561" y="6298"/>
                    <a:pt x="10637" y="6694"/>
                  </a:cubicBezTo>
                  <a:cubicBezTo>
                    <a:pt x="6954" y="6468"/>
                    <a:pt x="3689" y="4296"/>
                    <a:pt x="1504" y="998"/>
                  </a:cubicBezTo>
                  <a:cubicBezTo>
                    <a:pt x="1122" y="1806"/>
                    <a:pt x="903" y="2742"/>
                    <a:pt x="903" y="3739"/>
                  </a:cubicBezTo>
                  <a:cubicBezTo>
                    <a:pt x="903" y="5631"/>
                    <a:pt x="1686" y="7302"/>
                    <a:pt x="2875" y="8279"/>
                  </a:cubicBezTo>
                  <a:cubicBezTo>
                    <a:pt x="2149" y="8248"/>
                    <a:pt x="1466" y="8005"/>
                    <a:pt x="868" y="7599"/>
                  </a:cubicBezTo>
                  <a:cubicBezTo>
                    <a:pt x="868" y="7618"/>
                    <a:pt x="868" y="7641"/>
                    <a:pt x="868" y="7666"/>
                  </a:cubicBezTo>
                  <a:cubicBezTo>
                    <a:pt x="868" y="10307"/>
                    <a:pt x="2395" y="12512"/>
                    <a:pt x="4423" y="13011"/>
                  </a:cubicBezTo>
                  <a:cubicBezTo>
                    <a:pt x="4051" y="13134"/>
                    <a:pt x="3658" y="13201"/>
                    <a:pt x="3255" y="13201"/>
                  </a:cubicBezTo>
                  <a:cubicBezTo>
                    <a:pt x="2970" y="13201"/>
                    <a:pt x="2691" y="13168"/>
                    <a:pt x="2420" y="13106"/>
                  </a:cubicBezTo>
                  <a:cubicBezTo>
                    <a:pt x="2983" y="15270"/>
                    <a:pt x="4621" y="16846"/>
                    <a:pt x="6561" y="16890"/>
                  </a:cubicBezTo>
                  <a:cubicBezTo>
                    <a:pt x="5042" y="18353"/>
                    <a:pt x="3134" y="19225"/>
                    <a:pt x="1056" y="19225"/>
                  </a:cubicBezTo>
                  <a:cubicBezTo>
                    <a:pt x="700" y="19225"/>
                    <a:pt x="347" y="19197"/>
                    <a:pt x="0" y="19149"/>
                  </a:cubicBezTo>
                  <a:cubicBezTo>
                    <a:pt x="1963" y="20695"/>
                    <a:pt x="4290" y="21600"/>
                    <a:pt x="6791" y="21600"/>
                  </a:cubicBezTo>
                  <a:cubicBezTo>
                    <a:pt x="14943" y="21600"/>
                    <a:pt x="19401" y="13291"/>
                    <a:pt x="19401" y="6084"/>
                  </a:cubicBezTo>
                  <a:cubicBezTo>
                    <a:pt x="19401" y="5851"/>
                    <a:pt x="19396" y="5613"/>
                    <a:pt x="19388" y="5380"/>
                  </a:cubicBezTo>
                  <a:cubicBezTo>
                    <a:pt x="20253" y="4614"/>
                    <a:pt x="21005" y="3652"/>
                    <a:pt x="21600" y="2559"/>
                  </a:cubicBezTo>
                  <a:cubicBezTo>
                    <a:pt x="21600" y="2559"/>
                    <a:pt x="21600" y="2559"/>
                    <a:pt x="21600" y="25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92" name="Shape 34262">
              <a:extLst>
                <a:ext uri="{FF2B5EF4-FFF2-40B4-BE49-F238E27FC236}">
                  <a16:creationId xmlns:a16="http://schemas.microsoft.com/office/drawing/2014/main" id="{E8568A21-6720-4DEA-8F98-0EE6BE7C189F}"/>
                </a:ext>
              </a:extLst>
            </p:cNvPr>
            <p:cNvSpPr/>
            <p:nvPr/>
          </p:nvSpPr>
          <p:spPr>
            <a:xfrm>
              <a:off x="13639147" y="5652275"/>
              <a:ext cx="728794" cy="541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85" y="8532"/>
                  </a:moveTo>
                  <a:lnTo>
                    <a:pt x="17798" y="8532"/>
                  </a:lnTo>
                  <a:lnTo>
                    <a:pt x="17798" y="12676"/>
                  </a:lnTo>
                  <a:cubicBezTo>
                    <a:pt x="17798" y="14711"/>
                    <a:pt x="16603" y="16373"/>
                    <a:pt x="15079" y="16373"/>
                  </a:cubicBezTo>
                  <a:lnTo>
                    <a:pt x="9158" y="16373"/>
                  </a:lnTo>
                  <a:lnTo>
                    <a:pt x="9158" y="17810"/>
                  </a:lnTo>
                  <a:cubicBezTo>
                    <a:pt x="9158" y="18927"/>
                    <a:pt x="9837" y="19832"/>
                    <a:pt x="10673" y="19832"/>
                  </a:cubicBezTo>
                  <a:lnTo>
                    <a:pt x="16728" y="19832"/>
                  </a:lnTo>
                  <a:lnTo>
                    <a:pt x="19181" y="21600"/>
                  </a:lnTo>
                  <a:lnTo>
                    <a:pt x="19181" y="19832"/>
                  </a:lnTo>
                  <a:lnTo>
                    <a:pt x="20085" y="19832"/>
                  </a:lnTo>
                  <a:cubicBezTo>
                    <a:pt x="20922" y="19832"/>
                    <a:pt x="21600" y="18927"/>
                    <a:pt x="21600" y="17810"/>
                  </a:cubicBezTo>
                  <a:lnTo>
                    <a:pt x="21600" y="10554"/>
                  </a:lnTo>
                  <a:cubicBezTo>
                    <a:pt x="21600" y="9438"/>
                    <a:pt x="20922" y="8532"/>
                    <a:pt x="20085" y="8532"/>
                  </a:cubicBezTo>
                  <a:close/>
                  <a:moveTo>
                    <a:pt x="6912" y="15450"/>
                  </a:moveTo>
                  <a:lnTo>
                    <a:pt x="6689" y="15450"/>
                  </a:lnTo>
                  <a:lnTo>
                    <a:pt x="2592" y="18372"/>
                  </a:lnTo>
                  <a:lnTo>
                    <a:pt x="2592" y="15450"/>
                  </a:lnTo>
                  <a:lnTo>
                    <a:pt x="2074" y="15450"/>
                  </a:lnTo>
                  <a:cubicBezTo>
                    <a:pt x="928" y="15450"/>
                    <a:pt x="0" y="14211"/>
                    <a:pt x="0" y="12683"/>
                  </a:cubicBezTo>
                  <a:lnTo>
                    <a:pt x="0" y="2767"/>
                  </a:lnTo>
                  <a:cubicBezTo>
                    <a:pt x="0" y="1239"/>
                    <a:pt x="928" y="0"/>
                    <a:pt x="2074" y="0"/>
                  </a:cubicBezTo>
                  <a:lnTo>
                    <a:pt x="15034" y="0"/>
                  </a:lnTo>
                  <a:cubicBezTo>
                    <a:pt x="16179" y="0"/>
                    <a:pt x="17107" y="1239"/>
                    <a:pt x="17107" y="2767"/>
                  </a:cubicBezTo>
                  <a:lnTo>
                    <a:pt x="17107" y="4381"/>
                  </a:lnTo>
                  <a:lnTo>
                    <a:pt x="17107" y="8532"/>
                  </a:lnTo>
                  <a:lnTo>
                    <a:pt x="17107" y="12676"/>
                  </a:lnTo>
                  <a:cubicBezTo>
                    <a:pt x="17107" y="14205"/>
                    <a:pt x="16224" y="15450"/>
                    <a:pt x="15079" y="15450"/>
                  </a:cubicBezTo>
                  <a:lnTo>
                    <a:pt x="9158" y="15450"/>
                  </a:lnTo>
                  <a:cubicBezTo>
                    <a:pt x="9158" y="15450"/>
                    <a:pt x="6912" y="15450"/>
                    <a:pt x="6912" y="154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93" name="Shape 34263">
              <a:extLst>
                <a:ext uri="{FF2B5EF4-FFF2-40B4-BE49-F238E27FC236}">
                  <a16:creationId xmlns:a16="http://schemas.microsoft.com/office/drawing/2014/main" id="{C203369D-27F5-4FF3-B7EA-EDD990C6FBF2}"/>
                </a:ext>
              </a:extLst>
            </p:cNvPr>
            <p:cNvSpPr/>
            <p:nvPr/>
          </p:nvSpPr>
          <p:spPr>
            <a:xfrm>
              <a:off x="14075163" y="6302567"/>
              <a:ext cx="163854" cy="35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2" y="21600"/>
                  </a:moveTo>
                  <a:lnTo>
                    <a:pt x="4786" y="21600"/>
                  </a:lnTo>
                  <a:lnTo>
                    <a:pt x="4786" y="10800"/>
                  </a:lnTo>
                  <a:lnTo>
                    <a:pt x="0" y="10800"/>
                  </a:lnTo>
                  <a:lnTo>
                    <a:pt x="0" y="7077"/>
                  </a:lnTo>
                  <a:lnTo>
                    <a:pt x="4786" y="7077"/>
                  </a:lnTo>
                  <a:lnTo>
                    <a:pt x="4786" y="4842"/>
                  </a:lnTo>
                  <a:cubicBezTo>
                    <a:pt x="4786" y="1806"/>
                    <a:pt x="7489" y="0"/>
                    <a:pt x="15162" y="0"/>
                  </a:cubicBezTo>
                  <a:lnTo>
                    <a:pt x="21552" y="0"/>
                  </a:lnTo>
                  <a:lnTo>
                    <a:pt x="21552" y="3723"/>
                  </a:lnTo>
                  <a:lnTo>
                    <a:pt x="17560" y="3723"/>
                  </a:lnTo>
                  <a:cubicBezTo>
                    <a:pt x="14572" y="3723"/>
                    <a:pt x="14372" y="4243"/>
                    <a:pt x="14372" y="5214"/>
                  </a:cubicBezTo>
                  <a:lnTo>
                    <a:pt x="14362" y="7077"/>
                  </a:lnTo>
                  <a:lnTo>
                    <a:pt x="21600" y="7077"/>
                  </a:lnTo>
                  <a:lnTo>
                    <a:pt x="20752" y="10800"/>
                  </a:lnTo>
                  <a:lnTo>
                    <a:pt x="14362" y="10800"/>
                  </a:lnTo>
                  <a:cubicBezTo>
                    <a:pt x="14362" y="10800"/>
                    <a:pt x="14362" y="21600"/>
                    <a:pt x="14362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94" name="Shape 34264">
              <a:extLst>
                <a:ext uri="{FF2B5EF4-FFF2-40B4-BE49-F238E27FC236}">
                  <a16:creationId xmlns:a16="http://schemas.microsoft.com/office/drawing/2014/main" id="{893FFE0C-5D4B-4C95-A0B0-9B9A75961E14}"/>
                </a:ext>
              </a:extLst>
            </p:cNvPr>
            <p:cNvSpPr/>
            <p:nvPr/>
          </p:nvSpPr>
          <p:spPr>
            <a:xfrm>
              <a:off x="11378351" y="9431234"/>
              <a:ext cx="527920" cy="391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85" y="8532"/>
                  </a:moveTo>
                  <a:lnTo>
                    <a:pt x="17798" y="8532"/>
                  </a:lnTo>
                  <a:lnTo>
                    <a:pt x="17798" y="12676"/>
                  </a:lnTo>
                  <a:cubicBezTo>
                    <a:pt x="17798" y="14711"/>
                    <a:pt x="16603" y="16373"/>
                    <a:pt x="15079" y="16373"/>
                  </a:cubicBezTo>
                  <a:lnTo>
                    <a:pt x="9158" y="16373"/>
                  </a:lnTo>
                  <a:lnTo>
                    <a:pt x="9158" y="17810"/>
                  </a:lnTo>
                  <a:cubicBezTo>
                    <a:pt x="9158" y="18927"/>
                    <a:pt x="9837" y="19832"/>
                    <a:pt x="10673" y="19832"/>
                  </a:cubicBezTo>
                  <a:lnTo>
                    <a:pt x="16728" y="19832"/>
                  </a:lnTo>
                  <a:lnTo>
                    <a:pt x="19181" y="21600"/>
                  </a:lnTo>
                  <a:lnTo>
                    <a:pt x="19181" y="19832"/>
                  </a:lnTo>
                  <a:lnTo>
                    <a:pt x="20085" y="19832"/>
                  </a:lnTo>
                  <a:cubicBezTo>
                    <a:pt x="20922" y="19832"/>
                    <a:pt x="21600" y="18927"/>
                    <a:pt x="21600" y="17810"/>
                  </a:cubicBezTo>
                  <a:lnTo>
                    <a:pt x="21600" y="10554"/>
                  </a:lnTo>
                  <a:cubicBezTo>
                    <a:pt x="21600" y="9438"/>
                    <a:pt x="20922" y="8532"/>
                    <a:pt x="20085" y="8532"/>
                  </a:cubicBezTo>
                  <a:close/>
                  <a:moveTo>
                    <a:pt x="6912" y="15450"/>
                  </a:moveTo>
                  <a:lnTo>
                    <a:pt x="6689" y="15450"/>
                  </a:lnTo>
                  <a:lnTo>
                    <a:pt x="2592" y="18372"/>
                  </a:lnTo>
                  <a:lnTo>
                    <a:pt x="2592" y="15450"/>
                  </a:lnTo>
                  <a:lnTo>
                    <a:pt x="2074" y="15450"/>
                  </a:lnTo>
                  <a:cubicBezTo>
                    <a:pt x="928" y="15450"/>
                    <a:pt x="0" y="14211"/>
                    <a:pt x="0" y="12683"/>
                  </a:cubicBezTo>
                  <a:lnTo>
                    <a:pt x="0" y="2767"/>
                  </a:lnTo>
                  <a:cubicBezTo>
                    <a:pt x="0" y="1239"/>
                    <a:pt x="928" y="0"/>
                    <a:pt x="2074" y="0"/>
                  </a:cubicBezTo>
                  <a:lnTo>
                    <a:pt x="15034" y="0"/>
                  </a:lnTo>
                  <a:cubicBezTo>
                    <a:pt x="16179" y="0"/>
                    <a:pt x="17107" y="1239"/>
                    <a:pt x="17107" y="2767"/>
                  </a:cubicBezTo>
                  <a:lnTo>
                    <a:pt x="17107" y="4381"/>
                  </a:lnTo>
                  <a:lnTo>
                    <a:pt x="17107" y="8532"/>
                  </a:lnTo>
                  <a:lnTo>
                    <a:pt x="17107" y="12676"/>
                  </a:lnTo>
                  <a:cubicBezTo>
                    <a:pt x="17107" y="14205"/>
                    <a:pt x="16224" y="15450"/>
                    <a:pt x="15079" y="15450"/>
                  </a:cubicBezTo>
                  <a:lnTo>
                    <a:pt x="9158" y="15450"/>
                  </a:lnTo>
                  <a:cubicBezTo>
                    <a:pt x="9158" y="15450"/>
                    <a:pt x="6912" y="15450"/>
                    <a:pt x="6912" y="154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95" name="Shape 34265">
              <a:extLst>
                <a:ext uri="{FF2B5EF4-FFF2-40B4-BE49-F238E27FC236}">
                  <a16:creationId xmlns:a16="http://schemas.microsoft.com/office/drawing/2014/main" id="{7CF47922-4328-4FCE-AD5B-2D25C7481A50}"/>
                </a:ext>
              </a:extLst>
            </p:cNvPr>
            <p:cNvSpPr/>
            <p:nvPr/>
          </p:nvSpPr>
          <p:spPr>
            <a:xfrm>
              <a:off x="13182794" y="4769147"/>
              <a:ext cx="316260" cy="23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85" y="8532"/>
                  </a:moveTo>
                  <a:lnTo>
                    <a:pt x="17798" y="8532"/>
                  </a:lnTo>
                  <a:lnTo>
                    <a:pt x="17798" y="12676"/>
                  </a:lnTo>
                  <a:cubicBezTo>
                    <a:pt x="17798" y="14711"/>
                    <a:pt x="16603" y="16373"/>
                    <a:pt x="15079" y="16373"/>
                  </a:cubicBezTo>
                  <a:lnTo>
                    <a:pt x="9158" y="16373"/>
                  </a:lnTo>
                  <a:lnTo>
                    <a:pt x="9158" y="17810"/>
                  </a:lnTo>
                  <a:cubicBezTo>
                    <a:pt x="9158" y="18927"/>
                    <a:pt x="9837" y="19832"/>
                    <a:pt x="10673" y="19832"/>
                  </a:cubicBezTo>
                  <a:lnTo>
                    <a:pt x="16728" y="19832"/>
                  </a:lnTo>
                  <a:lnTo>
                    <a:pt x="19181" y="21600"/>
                  </a:lnTo>
                  <a:lnTo>
                    <a:pt x="19181" y="19832"/>
                  </a:lnTo>
                  <a:lnTo>
                    <a:pt x="20085" y="19832"/>
                  </a:lnTo>
                  <a:cubicBezTo>
                    <a:pt x="20922" y="19832"/>
                    <a:pt x="21600" y="18927"/>
                    <a:pt x="21600" y="17810"/>
                  </a:cubicBezTo>
                  <a:lnTo>
                    <a:pt x="21600" y="10554"/>
                  </a:lnTo>
                  <a:cubicBezTo>
                    <a:pt x="21600" y="9438"/>
                    <a:pt x="20922" y="8532"/>
                    <a:pt x="20085" y="8532"/>
                  </a:cubicBezTo>
                  <a:close/>
                  <a:moveTo>
                    <a:pt x="6912" y="15450"/>
                  </a:moveTo>
                  <a:lnTo>
                    <a:pt x="6689" y="15450"/>
                  </a:lnTo>
                  <a:lnTo>
                    <a:pt x="2592" y="18372"/>
                  </a:lnTo>
                  <a:lnTo>
                    <a:pt x="2592" y="15450"/>
                  </a:lnTo>
                  <a:lnTo>
                    <a:pt x="2074" y="15450"/>
                  </a:lnTo>
                  <a:cubicBezTo>
                    <a:pt x="928" y="15450"/>
                    <a:pt x="0" y="14211"/>
                    <a:pt x="0" y="12683"/>
                  </a:cubicBezTo>
                  <a:lnTo>
                    <a:pt x="0" y="2767"/>
                  </a:lnTo>
                  <a:cubicBezTo>
                    <a:pt x="0" y="1239"/>
                    <a:pt x="928" y="0"/>
                    <a:pt x="2074" y="0"/>
                  </a:cubicBezTo>
                  <a:lnTo>
                    <a:pt x="15034" y="0"/>
                  </a:lnTo>
                  <a:cubicBezTo>
                    <a:pt x="16179" y="0"/>
                    <a:pt x="17107" y="1239"/>
                    <a:pt x="17107" y="2767"/>
                  </a:cubicBezTo>
                  <a:lnTo>
                    <a:pt x="17107" y="4381"/>
                  </a:lnTo>
                  <a:lnTo>
                    <a:pt x="17107" y="8532"/>
                  </a:lnTo>
                  <a:lnTo>
                    <a:pt x="17107" y="12676"/>
                  </a:lnTo>
                  <a:cubicBezTo>
                    <a:pt x="17107" y="14205"/>
                    <a:pt x="16224" y="15450"/>
                    <a:pt x="15079" y="15450"/>
                  </a:cubicBezTo>
                  <a:lnTo>
                    <a:pt x="9158" y="15450"/>
                  </a:lnTo>
                  <a:cubicBezTo>
                    <a:pt x="9158" y="15450"/>
                    <a:pt x="6912" y="15450"/>
                    <a:pt x="6912" y="154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</p:grpSp>
      <p:pic>
        <p:nvPicPr>
          <p:cNvPr id="98" name="Picture 2">
            <a:extLst>
              <a:ext uri="{FF2B5EF4-FFF2-40B4-BE49-F238E27FC236}">
                <a16:creationId xmlns:a16="http://schemas.microsoft.com/office/drawing/2014/main" id="{ABC03232-9655-41A6-BBB6-850DBA236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981" y="1"/>
            <a:ext cx="1689019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gmail-m_-4461219054184864220תמונה 1">
            <a:extLst>
              <a:ext uri="{FF2B5EF4-FFF2-40B4-BE49-F238E27FC236}">
                <a16:creationId xmlns:a16="http://schemas.microsoft.com/office/drawing/2014/main" id="{AFCA7ED4-C3BD-48B8-811F-BE05BFFDE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71"/>
          <a:stretch/>
        </p:blipFill>
        <p:spPr bwMode="auto">
          <a:xfrm>
            <a:off x="4763" y="4778"/>
            <a:ext cx="972000" cy="5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076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BCFC5CA4-B1B9-A34E-AB59-99577ED39B27}"/>
              </a:ext>
            </a:extLst>
          </p:cNvPr>
          <p:cNvSpPr/>
          <p:nvPr/>
        </p:nvSpPr>
        <p:spPr>
          <a:xfrm>
            <a:off x="4196081" y="4651460"/>
            <a:ext cx="4873369" cy="581271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46" rtl="0"/>
            <a:endParaRPr lang="en-US" sz="135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  <a:sym typeface="Arial"/>
            </a:endParaRPr>
          </a:p>
        </p:txBody>
      </p:sp>
      <p:sp>
        <p:nvSpPr>
          <p:cNvPr id="89" name="Arc 88">
            <a:extLst>
              <a:ext uri="{FF2B5EF4-FFF2-40B4-BE49-F238E27FC236}">
                <a16:creationId xmlns:a16="http://schemas.microsoft.com/office/drawing/2014/main" id="{8EA8495E-E1EF-DE41-8F91-B1ADDFD33403}"/>
              </a:ext>
            </a:extLst>
          </p:cNvPr>
          <p:cNvSpPr/>
          <p:nvPr/>
        </p:nvSpPr>
        <p:spPr>
          <a:xfrm>
            <a:off x="1524001" y="1868948"/>
            <a:ext cx="3120105" cy="3120105"/>
          </a:xfrm>
          <a:prstGeom prst="arc">
            <a:avLst>
              <a:gd name="adj1" fmla="val 16200000"/>
              <a:gd name="adj2" fmla="val 5453292"/>
            </a:avLst>
          </a:prstGeom>
          <a:ln w="38100" cap="rnd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46" rtl="0"/>
            <a:endParaRPr lang="en-US" sz="1350">
              <a:solidFill>
                <a:srgbClr val="737572"/>
              </a:solidFill>
              <a:latin typeface="Lato Light" panose="020F0502020204030203" pitchFamily="34" charset="0"/>
              <a:sym typeface="Arial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AB92C6F7-B741-7246-A54B-50DD0DA4B70B}"/>
              </a:ext>
            </a:extLst>
          </p:cNvPr>
          <p:cNvSpPr/>
          <p:nvPr/>
        </p:nvSpPr>
        <p:spPr>
          <a:xfrm>
            <a:off x="3076043" y="2067166"/>
            <a:ext cx="1361834" cy="2723668"/>
          </a:xfrm>
          <a:custGeom>
            <a:avLst/>
            <a:gdLst>
              <a:gd name="connsiteX0" fmla="*/ 0 w 4613275"/>
              <a:gd name="connsiteY0" fmla="*/ 0 h 9226550"/>
              <a:gd name="connsiteX1" fmla="*/ 4613275 w 4613275"/>
              <a:gd name="connsiteY1" fmla="*/ 4613275 h 9226550"/>
              <a:gd name="connsiteX2" fmla="*/ 0 w 4613275"/>
              <a:gd name="connsiteY2" fmla="*/ 9226550 h 9226550"/>
              <a:gd name="connsiteX3" fmla="*/ 0 w 4613275"/>
              <a:gd name="connsiteY3" fmla="*/ 8926779 h 9226550"/>
              <a:gd name="connsiteX4" fmla="*/ 4313504 w 4613275"/>
              <a:gd name="connsiteY4" fmla="*/ 4613275 h 9226550"/>
              <a:gd name="connsiteX5" fmla="*/ 0 w 4613275"/>
              <a:gd name="connsiteY5" fmla="*/ 299771 h 922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3275" h="9226550">
                <a:moveTo>
                  <a:pt x="0" y="0"/>
                </a:moveTo>
                <a:cubicBezTo>
                  <a:pt x="2547841" y="0"/>
                  <a:pt x="4613275" y="2065434"/>
                  <a:pt x="4613275" y="4613275"/>
                </a:cubicBezTo>
                <a:cubicBezTo>
                  <a:pt x="4613275" y="7161116"/>
                  <a:pt x="2547841" y="9226550"/>
                  <a:pt x="0" y="9226550"/>
                </a:cubicBezTo>
                <a:lnTo>
                  <a:pt x="0" y="8926779"/>
                </a:lnTo>
                <a:cubicBezTo>
                  <a:pt x="2382282" y="8926779"/>
                  <a:pt x="4313504" y="6995557"/>
                  <a:pt x="4313504" y="4613275"/>
                </a:cubicBezTo>
                <a:cubicBezTo>
                  <a:pt x="4313504" y="2230993"/>
                  <a:pt x="2382282" y="299771"/>
                  <a:pt x="0" y="29977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46" rtl="0"/>
            <a:endParaRPr lang="en-US" sz="1350">
              <a:solidFill>
                <a:srgbClr val="737572"/>
              </a:solidFill>
              <a:latin typeface="Lato Light" panose="020F0502020204030203" pitchFamily="34" charset="0"/>
              <a:sym typeface="Arial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8DAA2AA6-FB18-5549-AC07-4D86CA2F2C86}"/>
              </a:ext>
            </a:extLst>
          </p:cNvPr>
          <p:cNvSpPr/>
          <p:nvPr/>
        </p:nvSpPr>
        <p:spPr>
          <a:xfrm>
            <a:off x="4196081" y="1625271"/>
            <a:ext cx="4873369" cy="581271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46" rtl="0"/>
            <a:endParaRPr lang="en-US" sz="135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  <a:sym typeface="Arial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2BEAEB89-504D-E649-ACD9-20B3B7297B34}"/>
              </a:ext>
            </a:extLst>
          </p:cNvPr>
          <p:cNvSpPr/>
          <p:nvPr/>
        </p:nvSpPr>
        <p:spPr>
          <a:xfrm>
            <a:off x="4196081" y="1625271"/>
            <a:ext cx="2421669" cy="58127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46" rtl="0"/>
            <a:endParaRPr lang="en-US" sz="135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  <a:sym typeface="Arial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6FA91DE-B907-C842-BE34-F74342F4DD44}"/>
              </a:ext>
            </a:extLst>
          </p:cNvPr>
          <p:cNvSpPr/>
          <p:nvPr/>
        </p:nvSpPr>
        <p:spPr>
          <a:xfrm>
            <a:off x="4196081" y="1625271"/>
            <a:ext cx="581271" cy="58127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46" rtl="0"/>
            <a:endParaRPr lang="en-US" sz="135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9638578-474E-1F49-B361-A92A4BA448B0}"/>
              </a:ext>
            </a:extLst>
          </p:cNvPr>
          <p:cNvSpPr txBox="1"/>
          <p:nvPr/>
        </p:nvSpPr>
        <p:spPr>
          <a:xfrm>
            <a:off x="4339413" y="1696550"/>
            <a:ext cx="293670" cy="4387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846" rtl="0"/>
            <a:r>
              <a:rPr lang="en-US" sz="2251" b="1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Arial"/>
              </a:rPr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63D930A-EEDC-D042-AAF5-F97A8DEBB6E0}"/>
              </a:ext>
            </a:extLst>
          </p:cNvPr>
          <p:cNvSpPr txBox="1"/>
          <p:nvPr/>
        </p:nvSpPr>
        <p:spPr>
          <a:xfrm>
            <a:off x="5349330" y="1770577"/>
            <a:ext cx="554960" cy="29065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685846">
              <a:lnSpc>
                <a:spcPts val="1688"/>
              </a:lnSpc>
            </a:pPr>
            <a:r>
              <a:rPr lang="he-IL" sz="1200" b="1">
                <a:solidFill>
                  <a:prstClr val="white"/>
                </a:solidFill>
                <a:latin typeface="Segoe UI Semilight" panose="020B0402040204020203" pitchFamily="34" charset="0"/>
                <a:ea typeface="League Spartan" charset="0"/>
                <a:cs typeface="Segoe UI Semilight" panose="020B0402040204020203" pitchFamily="34" charset="0"/>
                <a:sym typeface="Arial"/>
              </a:rPr>
              <a:t>שיטה</a:t>
            </a:r>
            <a:endParaRPr lang="en-US" sz="1200" b="1">
              <a:solidFill>
                <a:prstClr val="white"/>
              </a:solidFill>
              <a:latin typeface="Segoe UI Semilight" panose="020B0402040204020203" pitchFamily="34" charset="0"/>
              <a:ea typeface="League Spartan" charset="0"/>
              <a:cs typeface="Segoe UI Semilight" panose="020B0402040204020203" pitchFamily="34" charset="0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BBC387F-32FA-AE4F-B3E8-47008AA29C21}"/>
              </a:ext>
            </a:extLst>
          </p:cNvPr>
          <p:cNvSpPr txBox="1"/>
          <p:nvPr/>
        </p:nvSpPr>
        <p:spPr>
          <a:xfrm>
            <a:off x="6768354" y="1786383"/>
            <a:ext cx="2135995" cy="25904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685846">
              <a:lnSpc>
                <a:spcPts val="1313"/>
              </a:lnSpc>
            </a:pPr>
            <a:r>
              <a:rPr lang="he-IL" sz="1200">
                <a:solidFill>
                  <a:prstClr val="white"/>
                </a:solidFill>
                <a:latin typeface="Segoe UI Semilight" panose="020B0402040204020203" pitchFamily="34" charset="0"/>
                <a:ea typeface="Lato" panose="020F0502020204030203" pitchFamily="34" charset="0"/>
                <a:cs typeface="Segoe UI Semilight" panose="020B0402040204020203" pitchFamily="34" charset="0"/>
                <a:sym typeface="Arial"/>
              </a:rPr>
              <a:t>דגימה, כלים והליך</a:t>
            </a:r>
            <a:endParaRPr lang="en-US" sz="1200">
              <a:solidFill>
                <a:prstClr val="white"/>
              </a:solidFill>
              <a:latin typeface="Segoe UI Semilight" panose="020B0402040204020203" pitchFamily="34" charset="0"/>
              <a:ea typeface="Lato" panose="020F0502020204030203" pitchFamily="34" charset="0"/>
              <a:cs typeface="Segoe UI Semilight" panose="020B0402040204020203" pitchFamily="34" charset="0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6C26456-8DE7-D242-8AD1-769D7F3EE7D7}"/>
              </a:ext>
            </a:extLst>
          </p:cNvPr>
          <p:cNvSpPr txBox="1"/>
          <p:nvPr/>
        </p:nvSpPr>
        <p:spPr>
          <a:xfrm>
            <a:off x="6669790" y="4748485"/>
            <a:ext cx="2135995" cy="42575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685846">
              <a:lnSpc>
                <a:spcPts val="1313"/>
              </a:lnSpc>
            </a:pPr>
            <a:r>
              <a:rPr lang="he-IL" sz="1200" dirty="0">
                <a:solidFill>
                  <a:schemeClr val="bg1"/>
                </a:solidFill>
                <a:latin typeface="Segoe UI Semilight" panose="020B0402040204020203" pitchFamily="34" charset="0"/>
                <a:ea typeface="Lato" panose="020F0502020204030203" pitchFamily="34" charset="0"/>
                <a:cs typeface="Segoe UI Semilight" panose="020B0402040204020203" pitchFamily="34" charset="0"/>
                <a:sym typeface="Arial"/>
              </a:rPr>
              <a:t>למי פונים ואיכות המענה,</a:t>
            </a:r>
          </a:p>
          <a:p>
            <a:pPr defTabSz="685846">
              <a:lnSpc>
                <a:spcPts val="1313"/>
              </a:lnSpc>
            </a:pPr>
            <a:r>
              <a:rPr lang="he-IL" sz="1200" dirty="0">
                <a:solidFill>
                  <a:schemeClr val="bg1"/>
                </a:solidFill>
                <a:latin typeface="Segoe UI Semilight" panose="020B0402040204020203" pitchFamily="34" charset="0"/>
                <a:ea typeface="Lato" panose="020F0502020204030203" pitchFamily="34" charset="0"/>
                <a:cs typeface="Segoe UI Semilight" panose="020B0402040204020203" pitchFamily="34" charset="0"/>
                <a:sym typeface="Arial"/>
              </a:rPr>
              <a:t>תמורות בהיקף האלימות</a:t>
            </a:r>
            <a:endParaRPr lang="en-US" sz="1200" dirty="0">
              <a:solidFill>
                <a:schemeClr val="bg1"/>
              </a:solidFill>
              <a:latin typeface="Segoe UI Semilight" panose="020B0402040204020203" pitchFamily="34" charset="0"/>
              <a:ea typeface="Lato" panose="020F0502020204030203" pitchFamily="34" charset="0"/>
              <a:cs typeface="Segoe UI Semilight" panose="020B0402040204020203" pitchFamily="34" charset="0"/>
              <a:sym typeface="Arial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51E520A4-AF82-3043-A320-B1EA223E9A90}"/>
              </a:ext>
            </a:extLst>
          </p:cNvPr>
          <p:cNvSpPr/>
          <p:nvPr/>
        </p:nvSpPr>
        <p:spPr>
          <a:xfrm>
            <a:off x="4196081" y="4651460"/>
            <a:ext cx="2421669" cy="58127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46" rtl="0"/>
            <a:endParaRPr lang="en-US" sz="135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  <a:sym typeface="Arial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C71BA06-00D8-B74E-AD4A-386D30BF01F3}"/>
              </a:ext>
            </a:extLst>
          </p:cNvPr>
          <p:cNvSpPr/>
          <p:nvPr/>
        </p:nvSpPr>
        <p:spPr>
          <a:xfrm>
            <a:off x="4196081" y="4651460"/>
            <a:ext cx="581271" cy="58127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46" rtl="0"/>
            <a:endParaRPr lang="en-US" sz="135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  <a:sym typeface="Arial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FBCF1E2-58EA-D948-A166-337791BBD3C4}"/>
              </a:ext>
            </a:extLst>
          </p:cNvPr>
          <p:cNvSpPr txBox="1"/>
          <p:nvPr/>
        </p:nvSpPr>
        <p:spPr>
          <a:xfrm>
            <a:off x="4314566" y="4722740"/>
            <a:ext cx="343364" cy="4387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846" rtl="0"/>
            <a:r>
              <a:rPr lang="en-US" sz="2251" b="1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Arial"/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D8304F6-6E6F-F647-A275-3D7A6CC91C35}"/>
              </a:ext>
            </a:extLst>
          </p:cNvPr>
          <p:cNvSpPr txBox="1"/>
          <p:nvPr/>
        </p:nvSpPr>
        <p:spPr>
          <a:xfrm>
            <a:off x="5379791" y="4796767"/>
            <a:ext cx="494046" cy="29065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685846">
              <a:lnSpc>
                <a:spcPts val="1688"/>
              </a:lnSpc>
            </a:pPr>
            <a:r>
              <a:rPr lang="he-IL" sz="1200" b="1" dirty="0">
                <a:solidFill>
                  <a:prstClr val="white"/>
                </a:solidFill>
                <a:latin typeface="Segoe UI Semilight" panose="020B0402040204020203" pitchFamily="34" charset="0"/>
                <a:ea typeface="League Spartan" charset="0"/>
                <a:cs typeface="Segoe UI Semilight" panose="020B0402040204020203" pitchFamily="34" charset="0"/>
                <a:sym typeface="Arial"/>
              </a:rPr>
              <a:t>מידע</a:t>
            </a:r>
            <a:endParaRPr lang="en-US" sz="1200" b="1" dirty="0">
              <a:solidFill>
                <a:prstClr val="white"/>
              </a:solidFill>
              <a:latin typeface="Segoe UI Semilight" panose="020B0402040204020203" pitchFamily="34" charset="0"/>
              <a:ea typeface="League Spartan" charset="0"/>
              <a:cs typeface="Segoe UI Semilight" panose="020B0402040204020203" pitchFamily="34" charset="0"/>
              <a:sym typeface="Arial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EE65E156-580A-C540-85B1-489707228AD3}"/>
              </a:ext>
            </a:extLst>
          </p:cNvPr>
          <p:cNvSpPr/>
          <p:nvPr/>
        </p:nvSpPr>
        <p:spPr>
          <a:xfrm>
            <a:off x="4640231" y="3901133"/>
            <a:ext cx="4873369" cy="581271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46" rtl="0"/>
            <a:endParaRPr lang="en-US" sz="135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  <a:sym typeface="Arial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99F63D1B-7831-2C4C-9B79-34577BFEBF25}"/>
              </a:ext>
            </a:extLst>
          </p:cNvPr>
          <p:cNvSpPr/>
          <p:nvPr/>
        </p:nvSpPr>
        <p:spPr>
          <a:xfrm>
            <a:off x="4640231" y="3901133"/>
            <a:ext cx="2421669" cy="58127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46" rtl="0"/>
            <a:endParaRPr lang="en-US" sz="135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  <a:sym typeface="Arial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49A5806-49A7-694F-AB63-DF6EAE03724B}"/>
              </a:ext>
            </a:extLst>
          </p:cNvPr>
          <p:cNvSpPr/>
          <p:nvPr/>
        </p:nvSpPr>
        <p:spPr>
          <a:xfrm>
            <a:off x="4640232" y="3901133"/>
            <a:ext cx="581271" cy="58127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46" rtl="0"/>
            <a:endParaRPr lang="en-US" sz="135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  <a:sym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BD89944-1A3B-034C-958C-4BA5E74E968D}"/>
              </a:ext>
            </a:extLst>
          </p:cNvPr>
          <p:cNvSpPr txBox="1"/>
          <p:nvPr/>
        </p:nvSpPr>
        <p:spPr>
          <a:xfrm>
            <a:off x="4758716" y="3972413"/>
            <a:ext cx="343364" cy="4387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846" rtl="0"/>
            <a:r>
              <a:rPr lang="en-US" sz="2251" b="1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Arial"/>
              </a:rPr>
              <a:t>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087E5EB-8A59-5645-B187-F7859396A6AB}"/>
              </a:ext>
            </a:extLst>
          </p:cNvPr>
          <p:cNvSpPr txBox="1"/>
          <p:nvPr/>
        </p:nvSpPr>
        <p:spPr>
          <a:xfrm>
            <a:off x="5710926" y="4046440"/>
            <a:ext cx="720070" cy="29065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685846">
              <a:lnSpc>
                <a:spcPts val="1688"/>
              </a:lnSpc>
            </a:pPr>
            <a:r>
              <a:rPr lang="he-IL" sz="1200" b="1" dirty="0">
                <a:solidFill>
                  <a:prstClr val="white"/>
                </a:solidFill>
                <a:latin typeface="Segoe UI Semilight" panose="020B0402040204020203" pitchFamily="34" charset="0"/>
                <a:ea typeface="League Spartan" charset="0"/>
                <a:cs typeface="Segoe UI Semilight" panose="020B0402040204020203" pitchFamily="34" charset="0"/>
                <a:sym typeface="Arial"/>
              </a:rPr>
              <a:t>ממצאים</a:t>
            </a:r>
            <a:endParaRPr lang="en-US" sz="1200" b="1" dirty="0">
              <a:solidFill>
                <a:prstClr val="white"/>
              </a:solidFill>
              <a:latin typeface="Segoe UI Semilight" panose="020B0402040204020203" pitchFamily="34" charset="0"/>
              <a:ea typeface="League Spartan" charset="0"/>
              <a:cs typeface="Segoe UI Semilight" panose="020B0402040204020203" pitchFamily="34" charset="0"/>
              <a:sym typeface="Arial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D5270F6-534B-D44D-8630-E71903E30E7D}"/>
              </a:ext>
            </a:extLst>
          </p:cNvPr>
          <p:cNvSpPr txBox="1"/>
          <p:nvPr/>
        </p:nvSpPr>
        <p:spPr>
          <a:xfrm>
            <a:off x="6970500" y="4062247"/>
            <a:ext cx="2378000" cy="25904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685846">
              <a:lnSpc>
                <a:spcPts val="1313"/>
              </a:lnSpc>
            </a:pPr>
            <a:r>
              <a:rPr lang="he-IL" sz="1200" dirty="0">
                <a:solidFill>
                  <a:prstClr val="white"/>
                </a:solidFill>
                <a:latin typeface="Segoe UI Semilight" panose="020B0402040204020203" pitchFamily="34" charset="0"/>
                <a:ea typeface="Lato" panose="020F0502020204030203" pitchFamily="34" charset="0"/>
                <a:cs typeface="Segoe UI Semilight" panose="020B0402040204020203" pitchFamily="34" charset="0"/>
                <a:sym typeface="Arial"/>
              </a:rPr>
              <a:t>רלוונטיות ויישומיות</a:t>
            </a:r>
            <a:endParaRPr lang="en-US" sz="1200" dirty="0">
              <a:solidFill>
                <a:prstClr val="white"/>
              </a:solidFill>
              <a:latin typeface="Segoe UI Semilight" panose="020B0402040204020203" pitchFamily="34" charset="0"/>
              <a:ea typeface="Lato" panose="020F0502020204030203" pitchFamily="34" charset="0"/>
              <a:cs typeface="Segoe UI Semilight" panose="020B0402040204020203" pitchFamily="34" charset="0"/>
              <a:sym typeface="Arial"/>
            </a:endParaRP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4CF3FEFD-F1A1-8C4F-9C98-4197E45E5130}"/>
              </a:ext>
            </a:extLst>
          </p:cNvPr>
          <p:cNvSpPr/>
          <p:nvPr/>
        </p:nvSpPr>
        <p:spPr>
          <a:xfrm>
            <a:off x="4640231" y="2375597"/>
            <a:ext cx="4873369" cy="581271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46" rtl="0"/>
            <a:endParaRPr lang="en-US" sz="135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  <a:sym typeface="Arial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7B2F4EFE-CFA4-0949-91E7-26B3FE3FF472}"/>
              </a:ext>
            </a:extLst>
          </p:cNvPr>
          <p:cNvSpPr/>
          <p:nvPr/>
        </p:nvSpPr>
        <p:spPr>
          <a:xfrm>
            <a:off x="4640231" y="2375597"/>
            <a:ext cx="2421669" cy="58127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46" rtl="0"/>
            <a:endParaRPr lang="en-US" sz="135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  <a:sym typeface="Arial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B93567B8-366D-8B47-A6D9-3C54C8A94E5A}"/>
              </a:ext>
            </a:extLst>
          </p:cNvPr>
          <p:cNvSpPr/>
          <p:nvPr/>
        </p:nvSpPr>
        <p:spPr>
          <a:xfrm>
            <a:off x="4640232" y="2375597"/>
            <a:ext cx="581271" cy="58127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46" rtl="0"/>
            <a:endParaRPr lang="en-US" sz="135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  <a:sym typeface="Arial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54A4F46-4189-B148-9E16-7C3373121109}"/>
              </a:ext>
            </a:extLst>
          </p:cNvPr>
          <p:cNvSpPr txBox="1"/>
          <p:nvPr/>
        </p:nvSpPr>
        <p:spPr>
          <a:xfrm>
            <a:off x="4761923" y="2446877"/>
            <a:ext cx="336952" cy="4387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846" rtl="0"/>
            <a:r>
              <a:rPr lang="en-US" sz="2251" b="1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Arial"/>
              </a:rPr>
              <a:t>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A5A1417-5A11-4D42-BD7D-9046B68A2CB5}"/>
              </a:ext>
            </a:extLst>
          </p:cNvPr>
          <p:cNvSpPr txBox="1"/>
          <p:nvPr/>
        </p:nvSpPr>
        <p:spPr>
          <a:xfrm>
            <a:off x="5730164" y="2520904"/>
            <a:ext cx="681598" cy="29065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685846">
              <a:lnSpc>
                <a:spcPts val="1688"/>
              </a:lnSpc>
            </a:pPr>
            <a:r>
              <a:rPr lang="he-IL" sz="1200" b="1">
                <a:solidFill>
                  <a:prstClr val="white"/>
                </a:solidFill>
                <a:latin typeface="Segoe UI Semilight" panose="020B0402040204020203" pitchFamily="34" charset="0"/>
                <a:ea typeface="League Spartan" charset="0"/>
                <a:cs typeface="Segoe UI Semilight" panose="020B0402040204020203" pitchFamily="34" charset="0"/>
                <a:sym typeface="Arial"/>
              </a:rPr>
              <a:t>ניתוחים</a:t>
            </a:r>
            <a:endParaRPr lang="en-US" sz="1200" b="1">
              <a:solidFill>
                <a:prstClr val="white"/>
              </a:solidFill>
              <a:latin typeface="Segoe UI Semilight" panose="020B0402040204020203" pitchFamily="34" charset="0"/>
              <a:ea typeface="League Spartan" charset="0"/>
              <a:cs typeface="Segoe UI Semilight" panose="020B0402040204020203" pitchFamily="34" charset="0"/>
              <a:sym typeface="Arial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94510FF-D2E0-284E-8F01-2396CEA8C066}"/>
              </a:ext>
            </a:extLst>
          </p:cNvPr>
          <p:cNvSpPr txBox="1"/>
          <p:nvPr/>
        </p:nvSpPr>
        <p:spPr>
          <a:xfrm>
            <a:off x="7061900" y="2536709"/>
            <a:ext cx="2286600" cy="259045"/>
          </a:xfrm>
          <a:prstGeom prst="rect">
            <a:avLst/>
          </a:prstGeom>
          <a:noFill/>
        </p:spPr>
        <p:txBody>
          <a:bodyPr wrap="square" lIns="72000" rIns="72000" rtlCol="0" anchor="ctr" anchorCtr="0">
            <a:spAutoFit/>
          </a:bodyPr>
          <a:lstStyle/>
          <a:p>
            <a:pPr defTabSz="685846">
              <a:lnSpc>
                <a:spcPts val="1313"/>
              </a:lnSpc>
            </a:pPr>
            <a:r>
              <a:rPr lang="he-IL" sz="1200" dirty="0">
                <a:solidFill>
                  <a:prstClr val="white"/>
                </a:solidFill>
                <a:latin typeface="Segoe UI Semilight" panose="020B0402040204020203" pitchFamily="34" charset="0"/>
                <a:ea typeface="Lato" panose="020F0502020204030203" pitchFamily="34" charset="0"/>
                <a:cs typeface="Segoe UI Semilight" panose="020B0402040204020203" pitchFamily="34" charset="0"/>
                <a:sym typeface="Arial"/>
              </a:rPr>
              <a:t>ניתוחים ומבחנים סטטיסטיים</a:t>
            </a:r>
            <a:endParaRPr lang="en-US" sz="1200" dirty="0">
              <a:solidFill>
                <a:prstClr val="white"/>
              </a:solidFill>
              <a:latin typeface="Segoe UI Semilight" panose="020B0402040204020203" pitchFamily="34" charset="0"/>
              <a:ea typeface="Lato" panose="020F0502020204030203" pitchFamily="34" charset="0"/>
              <a:cs typeface="Segoe UI Semilight" panose="020B0402040204020203" pitchFamily="34" charset="0"/>
              <a:sym typeface="Arial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30BEF143-5844-AB44-AC91-1DC6E3E19539}"/>
              </a:ext>
            </a:extLst>
          </p:cNvPr>
          <p:cNvSpPr>
            <a:spLocks noChangeAspect="1"/>
          </p:cNvSpPr>
          <p:nvPr/>
        </p:nvSpPr>
        <p:spPr>
          <a:xfrm>
            <a:off x="4311752" y="3343254"/>
            <a:ext cx="171495" cy="17149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46" rtl="0"/>
            <a:endParaRPr lang="en-US" sz="135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  <a:sym typeface="Arial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2661C319-4AFF-F84E-8C5E-01F867E1B4E9}"/>
              </a:ext>
            </a:extLst>
          </p:cNvPr>
          <p:cNvSpPr>
            <a:spLocks noChangeAspect="1"/>
          </p:cNvSpPr>
          <p:nvPr/>
        </p:nvSpPr>
        <p:spPr>
          <a:xfrm>
            <a:off x="3471428" y="2120794"/>
            <a:ext cx="171495" cy="1714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46" rtl="0"/>
            <a:endParaRPr lang="en-US" sz="1350">
              <a:solidFill>
                <a:prstClr val="white"/>
              </a:solidFill>
              <a:latin typeface="Lato Light" panose="020F0502020204030203" pitchFamily="34" charset="0"/>
              <a:sym typeface="Arial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FC3B75E2-012A-B947-8478-B54A2A7D6A9F}"/>
              </a:ext>
            </a:extLst>
          </p:cNvPr>
          <p:cNvSpPr>
            <a:spLocks noChangeAspect="1"/>
          </p:cNvSpPr>
          <p:nvPr/>
        </p:nvSpPr>
        <p:spPr>
          <a:xfrm>
            <a:off x="3471428" y="4574288"/>
            <a:ext cx="171495" cy="17149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46" rtl="0"/>
            <a:endParaRPr lang="en-US" sz="1350">
              <a:solidFill>
                <a:prstClr val="white"/>
              </a:solidFill>
              <a:latin typeface="Lato Light" panose="020F0502020204030203" pitchFamily="34" charset="0"/>
              <a:sym typeface="Arial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ABDB2C88-D278-F54D-98E4-BA83B7549441}"/>
              </a:ext>
            </a:extLst>
          </p:cNvPr>
          <p:cNvSpPr>
            <a:spLocks noChangeAspect="1"/>
          </p:cNvSpPr>
          <p:nvPr/>
        </p:nvSpPr>
        <p:spPr>
          <a:xfrm>
            <a:off x="4068118" y="4106021"/>
            <a:ext cx="171495" cy="1714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46" rtl="0"/>
            <a:endParaRPr lang="en-US" sz="135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  <a:sym typeface="Arial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DA389BA-4CE0-6249-BD6C-D3FB48F90415}"/>
              </a:ext>
            </a:extLst>
          </p:cNvPr>
          <p:cNvSpPr>
            <a:spLocks noChangeAspect="1"/>
          </p:cNvSpPr>
          <p:nvPr/>
        </p:nvSpPr>
        <p:spPr>
          <a:xfrm>
            <a:off x="4068118" y="2580485"/>
            <a:ext cx="171495" cy="1714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46" rtl="0"/>
            <a:endParaRPr lang="en-US" sz="135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  <a:sym typeface="Arial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73535C4-2D7A-F140-B199-3BFE71B2C36C}"/>
              </a:ext>
            </a:extLst>
          </p:cNvPr>
          <p:cNvSpPr txBox="1"/>
          <p:nvPr/>
        </p:nvSpPr>
        <p:spPr>
          <a:xfrm>
            <a:off x="2840026" y="3110122"/>
            <a:ext cx="86273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846"/>
            <a:r>
              <a:rPr lang="he-IL" b="1">
                <a:solidFill>
                  <a:srgbClr val="445469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Arial"/>
              </a:rPr>
              <a:t>תוכן </a:t>
            </a:r>
          </a:p>
          <a:p>
            <a:pPr algn="ctr" defTabSz="685846"/>
            <a:r>
              <a:rPr lang="he-IL" b="1">
                <a:solidFill>
                  <a:srgbClr val="445469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Arial"/>
              </a:rPr>
              <a:t>עניינים</a:t>
            </a:r>
            <a:endParaRPr lang="en-US" b="1">
              <a:solidFill>
                <a:srgbClr val="445469"/>
              </a:solidFill>
              <a:latin typeface="Segoe UI Semibold" panose="020B0702040204020203" pitchFamily="34" charset="0"/>
              <a:cs typeface="Segoe UI Semibold" panose="020B0702040204020203" pitchFamily="34" charset="0"/>
              <a:sym typeface="Arial"/>
            </a:endParaRPr>
          </a:p>
        </p:txBody>
      </p:sp>
      <p:sp>
        <p:nvSpPr>
          <p:cNvPr id="34" name="Rounded Rectangle 70">
            <a:extLst>
              <a:ext uri="{FF2B5EF4-FFF2-40B4-BE49-F238E27FC236}">
                <a16:creationId xmlns:a16="http://schemas.microsoft.com/office/drawing/2014/main" id="{0B8D531A-BCCE-464D-A295-B5E538D7F6DC}"/>
              </a:ext>
            </a:extLst>
          </p:cNvPr>
          <p:cNvSpPr/>
          <p:nvPr/>
        </p:nvSpPr>
        <p:spPr>
          <a:xfrm>
            <a:off x="4792632" y="3173751"/>
            <a:ext cx="4873369" cy="581271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46" rtl="0"/>
            <a:endParaRPr lang="en-US" sz="135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  <a:sym typeface="Arial"/>
            </a:endParaRPr>
          </a:p>
        </p:txBody>
      </p:sp>
      <p:sp>
        <p:nvSpPr>
          <p:cNvPr id="35" name="Rounded Rectangle 71">
            <a:extLst>
              <a:ext uri="{FF2B5EF4-FFF2-40B4-BE49-F238E27FC236}">
                <a16:creationId xmlns:a16="http://schemas.microsoft.com/office/drawing/2014/main" id="{8C69AB93-13D6-45E6-A8AB-7E192C4B12DF}"/>
              </a:ext>
            </a:extLst>
          </p:cNvPr>
          <p:cNvSpPr/>
          <p:nvPr/>
        </p:nvSpPr>
        <p:spPr>
          <a:xfrm>
            <a:off x="4792632" y="3173751"/>
            <a:ext cx="2421669" cy="581271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46" rtl="0"/>
            <a:endParaRPr lang="en-US" sz="135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  <a:sym typeface="Arial"/>
            </a:endParaRPr>
          </a:p>
        </p:txBody>
      </p:sp>
      <p:sp>
        <p:nvSpPr>
          <p:cNvPr id="36" name="Oval 72">
            <a:extLst>
              <a:ext uri="{FF2B5EF4-FFF2-40B4-BE49-F238E27FC236}">
                <a16:creationId xmlns:a16="http://schemas.microsoft.com/office/drawing/2014/main" id="{4E273256-7B11-47B8-A453-7E8764CB2B89}"/>
              </a:ext>
            </a:extLst>
          </p:cNvPr>
          <p:cNvSpPr/>
          <p:nvPr/>
        </p:nvSpPr>
        <p:spPr>
          <a:xfrm>
            <a:off x="4792632" y="3173751"/>
            <a:ext cx="581271" cy="581271"/>
          </a:xfrm>
          <a:prstGeom prst="ellipse">
            <a:avLst/>
          </a:prstGeom>
          <a:solidFill>
            <a:srgbClr val="84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46" rtl="0"/>
            <a:endParaRPr lang="en-US" sz="135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  <a:sym typeface="Arial"/>
            </a:endParaRPr>
          </a:p>
        </p:txBody>
      </p:sp>
      <p:sp>
        <p:nvSpPr>
          <p:cNvPr id="37" name="TextBox 73">
            <a:extLst>
              <a:ext uri="{FF2B5EF4-FFF2-40B4-BE49-F238E27FC236}">
                <a16:creationId xmlns:a16="http://schemas.microsoft.com/office/drawing/2014/main" id="{187C700D-B65B-418D-9FBD-704605837063}"/>
              </a:ext>
            </a:extLst>
          </p:cNvPr>
          <p:cNvSpPr txBox="1"/>
          <p:nvPr/>
        </p:nvSpPr>
        <p:spPr>
          <a:xfrm>
            <a:off x="4911117" y="3245031"/>
            <a:ext cx="343364" cy="4387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846" rtl="0"/>
            <a:r>
              <a:rPr lang="en-US" sz="2251" b="1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Arial"/>
              </a:rPr>
              <a:t>3</a:t>
            </a:r>
          </a:p>
        </p:txBody>
      </p:sp>
      <p:sp>
        <p:nvSpPr>
          <p:cNvPr id="38" name="TextBox 74">
            <a:extLst>
              <a:ext uri="{FF2B5EF4-FFF2-40B4-BE49-F238E27FC236}">
                <a16:creationId xmlns:a16="http://schemas.microsoft.com/office/drawing/2014/main" id="{43EFACB7-164E-458E-A416-A18292ACC28E}"/>
              </a:ext>
            </a:extLst>
          </p:cNvPr>
          <p:cNvSpPr txBox="1"/>
          <p:nvPr/>
        </p:nvSpPr>
        <p:spPr>
          <a:xfrm>
            <a:off x="5863327" y="3319058"/>
            <a:ext cx="720070" cy="29065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685846">
              <a:lnSpc>
                <a:spcPts val="1688"/>
              </a:lnSpc>
            </a:pPr>
            <a:r>
              <a:rPr lang="he-IL" sz="1200" b="1" dirty="0">
                <a:solidFill>
                  <a:prstClr val="white"/>
                </a:solidFill>
                <a:latin typeface="Segoe UI Semilight" panose="020B0402040204020203" pitchFamily="34" charset="0"/>
                <a:ea typeface="League Spartan" charset="0"/>
                <a:cs typeface="Segoe UI Semilight" panose="020B0402040204020203" pitchFamily="34" charset="0"/>
                <a:sym typeface="Arial"/>
              </a:rPr>
              <a:t>ממצאים</a:t>
            </a:r>
            <a:endParaRPr lang="en-US" sz="1200" b="1" dirty="0">
              <a:solidFill>
                <a:prstClr val="white"/>
              </a:solidFill>
              <a:latin typeface="Segoe UI Semilight" panose="020B0402040204020203" pitchFamily="34" charset="0"/>
              <a:ea typeface="League Spartan" charset="0"/>
              <a:cs typeface="Segoe UI Semilight" panose="020B0402040204020203" pitchFamily="34" charset="0"/>
              <a:sym typeface="Arial"/>
            </a:endParaRPr>
          </a:p>
        </p:txBody>
      </p:sp>
      <p:sp>
        <p:nvSpPr>
          <p:cNvPr id="43" name="TextBox 75">
            <a:extLst>
              <a:ext uri="{FF2B5EF4-FFF2-40B4-BE49-F238E27FC236}">
                <a16:creationId xmlns:a16="http://schemas.microsoft.com/office/drawing/2014/main" id="{2F29CD92-5727-43EB-8858-2DEB2302EEF2}"/>
              </a:ext>
            </a:extLst>
          </p:cNvPr>
          <p:cNvSpPr txBox="1"/>
          <p:nvPr/>
        </p:nvSpPr>
        <p:spPr>
          <a:xfrm>
            <a:off x="7122901" y="3334865"/>
            <a:ext cx="2378000" cy="25904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685846">
              <a:lnSpc>
                <a:spcPts val="1313"/>
              </a:lnSpc>
            </a:pPr>
            <a:r>
              <a:rPr lang="he-IL" sz="1200" dirty="0">
                <a:solidFill>
                  <a:prstClr val="white"/>
                </a:solidFill>
                <a:latin typeface="Segoe UI Semilight" panose="020B0402040204020203" pitchFamily="34" charset="0"/>
                <a:ea typeface="Lato" panose="020F0502020204030203" pitchFamily="34" charset="0"/>
                <a:cs typeface="Segoe UI Semilight" panose="020B0402040204020203" pitchFamily="34" charset="0"/>
                <a:sym typeface="Arial"/>
              </a:rPr>
              <a:t>אקלים חברתי</a:t>
            </a:r>
            <a:endParaRPr lang="en-US" sz="1200" dirty="0">
              <a:solidFill>
                <a:prstClr val="white"/>
              </a:solidFill>
              <a:latin typeface="Segoe UI Semilight" panose="020B0402040204020203" pitchFamily="34" charset="0"/>
              <a:ea typeface="Lato" panose="020F0502020204030203" pitchFamily="34" charset="0"/>
              <a:cs typeface="Segoe UI Semilight" panose="020B0402040204020203" pitchFamily="34" charset="0"/>
              <a:sym typeface="Arial"/>
            </a:endParaRPr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18FA17A4-7C63-4A30-87C7-81A1D5106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981" y="1"/>
            <a:ext cx="1689019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gmail-m_-4461219054184864220תמונה 1">
            <a:extLst>
              <a:ext uri="{FF2B5EF4-FFF2-40B4-BE49-F238E27FC236}">
                <a16:creationId xmlns:a16="http://schemas.microsoft.com/office/drawing/2014/main" id="{40838196-9DCF-4ED8-8799-C3C8B4E209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71"/>
          <a:stretch/>
        </p:blipFill>
        <p:spPr bwMode="auto">
          <a:xfrm>
            <a:off x="4763" y="4778"/>
            <a:ext cx="972000" cy="5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497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1">
            <a:extLst>
              <a:ext uri="{FF2B5EF4-FFF2-40B4-BE49-F238E27FC236}">
                <a16:creationId xmlns:a16="http://schemas.microsoft.com/office/drawing/2014/main" id="{EE2EBC03-A9F2-4552-9B1F-33CE7C352CEB}"/>
              </a:ext>
            </a:extLst>
          </p:cNvPr>
          <p:cNvSpPr txBox="1"/>
          <p:nvPr/>
        </p:nvSpPr>
        <p:spPr>
          <a:xfrm>
            <a:off x="1606991" y="535001"/>
            <a:ext cx="8544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he-IL" sz="2400" b="1" dirty="0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מידע: איכות המענה לקשיים בנושא אקלים חברתי ו/או תוקפנות</a:t>
            </a:r>
            <a:endParaRPr lang="en-US" sz="2400" b="1" dirty="0">
              <a:solidFill>
                <a:schemeClr val="accent6">
                  <a:lumMod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5" name="תרשים 4">
            <a:extLst>
              <a:ext uri="{FF2B5EF4-FFF2-40B4-BE49-F238E27FC236}">
                <a16:creationId xmlns:a16="http://schemas.microsoft.com/office/drawing/2014/main" id="{E828CE90-7095-47F0-8A85-D6ED57D2B5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2042108"/>
              </p:ext>
            </p:extLst>
          </p:nvPr>
        </p:nvGraphicFramePr>
        <p:xfrm>
          <a:off x="4064000" y="143933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8" name="TextBox 166">
            <a:extLst>
              <a:ext uri="{FF2B5EF4-FFF2-40B4-BE49-F238E27FC236}">
                <a16:creationId xmlns:a16="http://schemas.microsoft.com/office/drawing/2014/main" id="{DA30F115-E4AD-4D71-8102-CC73185F1C06}"/>
              </a:ext>
            </a:extLst>
          </p:cNvPr>
          <p:cNvSpPr txBox="1"/>
          <p:nvPr/>
        </p:nvSpPr>
        <p:spPr>
          <a:xfrm>
            <a:off x="639192" y="1548585"/>
            <a:ext cx="3826480" cy="6001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69875" algn="just">
              <a:spcAft>
                <a:spcPts val="600"/>
              </a:spcAft>
            </a:pPr>
            <a:r>
              <a:rPr lang="he-IL" sz="1400" b="1" dirty="0">
                <a:solidFill>
                  <a:srgbClr val="AAAAAA">
                    <a:lumMod val="75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סיכום ממצאים</a:t>
            </a:r>
          </a:p>
          <a:p>
            <a:pPr marL="285750" indent="-285750" algn="just">
              <a:spcAft>
                <a:spcPts val="1200"/>
              </a:spcAft>
              <a:buClr>
                <a:srgbClr val="FF0000"/>
              </a:buClr>
              <a:buFont typeface="Segoe UI Semilight" panose="020B0402040204020203" pitchFamily="34" charset="0"/>
              <a:buChar char="!"/>
            </a:pPr>
            <a:r>
              <a:rPr lang="he-IL" sz="1400" dirty="0">
                <a:solidFill>
                  <a:srgbClr val="AAAAAA">
                    <a:lumMod val="75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עבור 62% המענה מספק במידה בינונית ומטה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31F193E-053E-4FE2-ADDC-C6353D50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981" y="1"/>
            <a:ext cx="1689019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mail-m_-4461219054184864220תמונה 1">
            <a:extLst>
              <a:ext uri="{FF2B5EF4-FFF2-40B4-BE49-F238E27FC236}">
                <a16:creationId xmlns:a16="http://schemas.microsoft.com/office/drawing/2014/main" id="{2762F1E4-0ED3-4D7B-AB29-6852134FFB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71"/>
          <a:stretch/>
        </p:blipFill>
        <p:spPr bwMode="auto">
          <a:xfrm>
            <a:off x="4763" y="4778"/>
            <a:ext cx="972000" cy="5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951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1">
            <a:extLst>
              <a:ext uri="{FF2B5EF4-FFF2-40B4-BE49-F238E27FC236}">
                <a16:creationId xmlns:a16="http://schemas.microsoft.com/office/drawing/2014/main" id="{9074C336-00B2-41FD-8A18-5E47107C9924}"/>
              </a:ext>
            </a:extLst>
          </p:cNvPr>
          <p:cNvSpPr txBox="1"/>
          <p:nvPr/>
        </p:nvSpPr>
        <p:spPr>
          <a:xfrm>
            <a:off x="279912" y="535000"/>
            <a:ext cx="11179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he-I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מידע: הערכת השינוי במצב האלימות המילולית במערכת החינוך בשנתיים האחרונות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93" name="תרשים 92">
            <a:extLst>
              <a:ext uri="{FF2B5EF4-FFF2-40B4-BE49-F238E27FC236}">
                <a16:creationId xmlns:a16="http://schemas.microsoft.com/office/drawing/2014/main" id="{305FDC0C-8912-4E92-9497-8D8D735534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4643794"/>
              </p:ext>
            </p:extLst>
          </p:nvPr>
        </p:nvGraphicFramePr>
        <p:xfrm>
          <a:off x="4056109" y="1439333"/>
          <a:ext cx="8135891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4" name="TextBox 166">
            <a:extLst>
              <a:ext uri="{FF2B5EF4-FFF2-40B4-BE49-F238E27FC236}">
                <a16:creationId xmlns:a16="http://schemas.microsoft.com/office/drawing/2014/main" id="{55609079-DAED-480B-870F-F5C53D73856D}"/>
              </a:ext>
            </a:extLst>
          </p:cNvPr>
          <p:cNvSpPr txBox="1"/>
          <p:nvPr/>
        </p:nvSpPr>
        <p:spPr>
          <a:xfrm>
            <a:off x="639192" y="1440863"/>
            <a:ext cx="3826480" cy="81560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69875" algn="just">
              <a:spcAft>
                <a:spcPts val="600"/>
              </a:spcAft>
            </a:pPr>
            <a:r>
              <a:rPr lang="he-IL" sz="1400" b="1" dirty="0">
                <a:solidFill>
                  <a:srgbClr val="AAAAAA">
                    <a:lumMod val="75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סיכום ממצאים</a:t>
            </a:r>
          </a:p>
          <a:p>
            <a:pPr marL="285750" indent="-285750" algn="just">
              <a:spcAft>
                <a:spcPts val="1200"/>
              </a:spcAft>
              <a:buClr>
                <a:srgbClr val="FF0000"/>
              </a:buClr>
              <a:buFont typeface="Segoe UI Semilight" panose="020B0402040204020203" pitchFamily="34" charset="0"/>
              <a:buChar char="!"/>
            </a:pPr>
            <a:r>
              <a:rPr lang="he-IL" sz="1400" dirty="0">
                <a:solidFill>
                  <a:srgbClr val="AAAAAA">
                    <a:lumMod val="75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יחס חיובי בין מעריכים שהאלימות המילולית עלתה לבין מעריכים שירדה </a:t>
            </a:r>
            <a:r>
              <a:rPr lang="en-US" sz="1400" dirty="0">
                <a:solidFill>
                  <a:srgbClr val="AAAAAA">
                    <a:lumMod val="75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(X 2.47)</a:t>
            </a:r>
            <a:r>
              <a:rPr lang="he-IL" sz="1400" dirty="0">
                <a:solidFill>
                  <a:srgbClr val="AAAAAA">
                    <a:lumMod val="75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259C166-18A5-4288-B84C-C9BDFBF1D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981" y="1"/>
            <a:ext cx="1689019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mail-m_-4461219054184864220תמונה 1">
            <a:extLst>
              <a:ext uri="{FF2B5EF4-FFF2-40B4-BE49-F238E27FC236}">
                <a16:creationId xmlns:a16="http://schemas.microsoft.com/office/drawing/2014/main" id="{B50551F3-D8D0-45C8-85C6-C9B8B7F12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71"/>
          <a:stretch/>
        </p:blipFill>
        <p:spPr bwMode="auto">
          <a:xfrm>
            <a:off x="4763" y="4778"/>
            <a:ext cx="972000" cy="5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867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1">
            <a:extLst>
              <a:ext uri="{FF2B5EF4-FFF2-40B4-BE49-F238E27FC236}">
                <a16:creationId xmlns:a16="http://schemas.microsoft.com/office/drawing/2014/main" id="{9074C336-00B2-41FD-8A18-5E47107C9924}"/>
              </a:ext>
            </a:extLst>
          </p:cNvPr>
          <p:cNvSpPr txBox="1"/>
          <p:nvPr/>
        </p:nvSpPr>
        <p:spPr>
          <a:xfrm>
            <a:off x="506060" y="462098"/>
            <a:ext cx="10841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he-I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מידע: הערכת השינוי במצב האלימות הפיזית במערכת החינוך בשנתיים האחרונות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93" name="תרשים 92">
            <a:extLst>
              <a:ext uri="{FF2B5EF4-FFF2-40B4-BE49-F238E27FC236}">
                <a16:creationId xmlns:a16="http://schemas.microsoft.com/office/drawing/2014/main" id="{305FDC0C-8912-4E92-9497-8D8D735534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6103487"/>
              </p:ext>
            </p:extLst>
          </p:nvPr>
        </p:nvGraphicFramePr>
        <p:xfrm>
          <a:off x="4064000" y="143933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66">
            <a:extLst>
              <a:ext uri="{FF2B5EF4-FFF2-40B4-BE49-F238E27FC236}">
                <a16:creationId xmlns:a16="http://schemas.microsoft.com/office/drawing/2014/main" id="{9D399537-B31A-4CA5-8773-45133730BDD0}"/>
              </a:ext>
            </a:extLst>
          </p:cNvPr>
          <p:cNvSpPr txBox="1"/>
          <p:nvPr/>
        </p:nvSpPr>
        <p:spPr>
          <a:xfrm>
            <a:off x="639192" y="1440863"/>
            <a:ext cx="3826480" cy="81560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69875" algn="just">
              <a:spcAft>
                <a:spcPts val="600"/>
              </a:spcAft>
            </a:pPr>
            <a:r>
              <a:rPr lang="he-IL" sz="1400" b="1" dirty="0">
                <a:solidFill>
                  <a:srgbClr val="AAAAAA">
                    <a:lumMod val="75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סיכום ממצאים</a:t>
            </a:r>
          </a:p>
          <a:p>
            <a:pPr marL="285750" indent="-285750" algn="just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he-IL" sz="1400" dirty="0">
                <a:solidFill>
                  <a:srgbClr val="AAAAAA">
                    <a:lumMod val="75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יחס שלילי בין מעריכים שהאלימות הפיזית ירדה לבין מעריכים שעלתה </a:t>
            </a:r>
            <a:r>
              <a:rPr lang="en-US" sz="1400" dirty="0">
                <a:solidFill>
                  <a:srgbClr val="AAAAAA">
                    <a:lumMod val="75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(X 0.84)</a:t>
            </a:r>
            <a:r>
              <a:rPr lang="he-IL" sz="1400" dirty="0">
                <a:solidFill>
                  <a:srgbClr val="AAAAAA">
                    <a:lumMod val="75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D3D253A-B313-4F93-B5E6-F4DB0D364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981" y="1"/>
            <a:ext cx="1689019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mail-m_-4461219054184864220תמונה 1">
            <a:extLst>
              <a:ext uri="{FF2B5EF4-FFF2-40B4-BE49-F238E27FC236}">
                <a16:creationId xmlns:a16="http://schemas.microsoft.com/office/drawing/2014/main" id="{908C22AC-6E5F-4290-8ADE-492A2AFC01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71"/>
          <a:stretch/>
        </p:blipFill>
        <p:spPr bwMode="auto">
          <a:xfrm>
            <a:off x="4763" y="4778"/>
            <a:ext cx="972000" cy="5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143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1">
            <a:extLst>
              <a:ext uri="{FF2B5EF4-FFF2-40B4-BE49-F238E27FC236}">
                <a16:creationId xmlns:a16="http://schemas.microsoft.com/office/drawing/2014/main" id="{9074C336-00B2-41FD-8A18-5E47107C9924}"/>
              </a:ext>
            </a:extLst>
          </p:cNvPr>
          <p:cNvSpPr txBox="1"/>
          <p:nvPr/>
        </p:nvSpPr>
        <p:spPr>
          <a:xfrm>
            <a:off x="173461" y="535000"/>
            <a:ext cx="11694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he-I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מידע: הערכת השינוי במצב אלימות הביוש (</a:t>
            </a:r>
            <a:r>
              <a:rPr lang="he-IL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שיימינג</a:t>
            </a:r>
            <a:r>
              <a:rPr lang="he-I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) במערכת החינוך בשנתיים האחרונות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93" name="תרשים 92">
            <a:extLst>
              <a:ext uri="{FF2B5EF4-FFF2-40B4-BE49-F238E27FC236}">
                <a16:creationId xmlns:a16="http://schemas.microsoft.com/office/drawing/2014/main" id="{305FDC0C-8912-4E92-9497-8D8D735534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782156"/>
              </p:ext>
            </p:extLst>
          </p:nvPr>
        </p:nvGraphicFramePr>
        <p:xfrm>
          <a:off x="4064000" y="143933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66">
            <a:extLst>
              <a:ext uri="{FF2B5EF4-FFF2-40B4-BE49-F238E27FC236}">
                <a16:creationId xmlns:a16="http://schemas.microsoft.com/office/drawing/2014/main" id="{398AD76D-C3D5-47EF-A395-87FCF4B85AD4}"/>
              </a:ext>
            </a:extLst>
          </p:cNvPr>
          <p:cNvSpPr txBox="1"/>
          <p:nvPr/>
        </p:nvSpPr>
        <p:spPr>
          <a:xfrm>
            <a:off x="639192" y="1440863"/>
            <a:ext cx="3826480" cy="81560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69875" algn="just">
              <a:spcAft>
                <a:spcPts val="600"/>
              </a:spcAft>
            </a:pPr>
            <a:r>
              <a:rPr lang="he-IL" sz="1400" b="1" dirty="0">
                <a:solidFill>
                  <a:srgbClr val="AAAAAA">
                    <a:lumMod val="75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סיכום ממצאים</a:t>
            </a:r>
          </a:p>
          <a:p>
            <a:pPr marL="285750" indent="-285750" algn="just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he-IL" sz="1400" dirty="0">
                <a:solidFill>
                  <a:srgbClr val="AAAAAA">
                    <a:lumMod val="75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יחס חיובי בין מעריכים שאלימות הביוש עלתה לבין מעריכים שירדה </a:t>
            </a:r>
            <a:r>
              <a:rPr lang="en-US" sz="1400" dirty="0">
                <a:solidFill>
                  <a:srgbClr val="AAAAAA">
                    <a:lumMod val="75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(X 3.60)</a:t>
            </a:r>
            <a:r>
              <a:rPr lang="he-IL" sz="1400" dirty="0">
                <a:solidFill>
                  <a:srgbClr val="AAAAAA">
                    <a:lumMod val="75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3E104BB-3E26-4EDF-922A-CFF357906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981" y="1"/>
            <a:ext cx="1689019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mail-m_-4461219054184864220תמונה 1">
            <a:extLst>
              <a:ext uri="{FF2B5EF4-FFF2-40B4-BE49-F238E27FC236}">
                <a16:creationId xmlns:a16="http://schemas.microsoft.com/office/drawing/2014/main" id="{58A760C6-3CCC-4D35-B7EB-E3C91AF01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71"/>
          <a:stretch/>
        </p:blipFill>
        <p:spPr bwMode="auto">
          <a:xfrm>
            <a:off x="4763" y="4778"/>
            <a:ext cx="972000" cy="5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067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55"/>
          <p:cNvSpPr/>
          <p:nvPr/>
        </p:nvSpPr>
        <p:spPr>
          <a:xfrm>
            <a:off x="996619" y="473232"/>
            <a:ext cx="10198762" cy="403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marL="0" marR="0" lvl="0" indent="0" algn="r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  <a:sym typeface="Arial"/>
              </a:rPr>
              <a:t>המחקר נעשה על ידי חברת משב מחקר יישומי </a:t>
            </a:r>
          </a:p>
          <a:p>
            <a:pPr marL="0" marR="0" lvl="0" indent="0" algn="r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1" i="0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  <a:sym typeface="Arial"/>
            </a:endParaRPr>
          </a:p>
          <a:p>
            <a:pPr marR="0" lvl="0" indent="0" algn="just" fontAlgn="auto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he-IL" sz="2800" kern="0" dirty="0">
                <a:solidFill>
                  <a:srgbClr val="5353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Arial"/>
              </a:rPr>
              <a:t>חברת "בוטיק" רב תרבותית ורב לשונית המתמחה במתן שירותי מחקר כמותי ואיכותני. </a:t>
            </a:r>
          </a:p>
          <a:p>
            <a:pPr marR="0" lvl="0" indent="0" algn="just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kern="0" dirty="0">
                <a:solidFill>
                  <a:srgbClr val="5353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Arial"/>
              </a:rPr>
              <a:t>החברה מחברת מדדים אמפיריים לערכים אנושיים מתוך תפיסת עבודה ייחודית השמה את האדם במרכז.</a:t>
            </a:r>
          </a:p>
          <a:p>
            <a:pPr marL="0" marR="0" lvl="0" indent="0" algn="r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  <a:sym typeface="Arial"/>
            </a:endParaRPr>
          </a:p>
          <a:p>
            <a:pPr marL="0" marR="0" lvl="0" indent="0" algn="r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  <a:sym typeface="Arial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560DBB4D-FCDB-4272-8B19-315BA3BD1DC6}"/>
              </a:ext>
            </a:extLst>
          </p:cNvPr>
          <p:cNvSpPr txBox="1"/>
          <p:nvPr/>
        </p:nvSpPr>
        <p:spPr>
          <a:xfrm>
            <a:off x="5468983" y="5676882"/>
            <a:ext cx="5861895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he-IL" sz="4000" b="1" kern="0" dirty="0">
                <a:solidFill>
                  <a:srgbClr val="5353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שמים את האדם במרכז</a:t>
            </a:r>
          </a:p>
        </p:txBody>
      </p:sp>
    </p:spTree>
    <p:extLst>
      <p:ext uri="{BB962C8B-B14F-4D97-AF65-F5344CB8AC3E}">
        <p14:creationId xmlns:p14="http://schemas.microsoft.com/office/powerpoint/2010/main" val="2789323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wind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392909-3046-3F4C-AC5A-7C135C5F05A4}"/>
              </a:ext>
            </a:extLst>
          </p:cNvPr>
          <p:cNvSpPr txBox="1"/>
          <p:nvPr/>
        </p:nvSpPr>
        <p:spPr>
          <a:xfrm>
            <a:off x="3471740" y="306186"/>
            <a:ext cx="52485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 rtl="0"/>
            <a:r>
              <a:rPr lang="he-IL" sz="3000" b="1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דגימה: סוגי השתלמויות שעברו</a:t>
            </a:r>
            <a:endParaRPr lang="en-US" sz="3000" b="1">
              <a:solidFill>
                <a:schemeClr val="accent6">
                  <a:lumMod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105" name="Content Placeholder 3">
            <a:extLst>
              <a:ext uri="{FF2B5EF4-FFF2-40B4-BE49-F238E27FC236}">
                <a16:creationId xmlns:a16="http://schemas.microsoft.com/office/drawing/2014/main" id="{8E11B992-E018-DC4E-A23F-6520073E7E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783082"/>
              </p:ext>
            </p:extLst>
          </p:nvPr>
        </p:nvGraphicFramePr>
        <p:xfrm>
          <a:off x="10281913" y="1552531"/>
          <a:ext cx="1637614" cy="1676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7" name="TextBox 166">
            <a:extLst>
              <a:ext uri="{FF2B5EF4-FFF2-40B4-BE49-F238E27FC236}">
                <a16:creationId xmlns:a16="http://schemas.microsoft.com/office/drawing/2014/main" id="{41756FE8-0D07-FE43-84BF-A3D068BFE451}"/>
              </a:ext>
            </a:extLst>
          </p:cNvPr>
          <p:cNvSpPr txBox="1"/>
          <p:nvPr/>
        </p:nvSpPr>
        <p:spPr>
          <a:xfrm>
            <a:off x="8323839" y="2110663"/>
            <a:ext cx="195117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914217"/>
            <a:r>
              <a:rPr lang="he-IL" sz="1600" b="1">
                <a:solidFill>
                  <a:schemeClr val="tx2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League Spartan" charset="0"/>
                <a:cs typeface="Segoe UI Semibold" panose="020B0702040204020203" pitchFamily="34" charset="0"/>
              </a:rPr>
              <a:t>השתלמות מצמיחים</a:t>
            </a:r>
            <a:endParaRPr lang="en-US" sz="1600" b="1">
              <a:solidFill>
                <a:schemeClr val="tx2">
                  <a:lumMod val="75000"/>
                  <a:lumOff val="25000"/>
                </a:schemeClr>
              </a:solidFill>
              <a:latin typeface="Segoe UI Semibold" panose="020B0702040204020203" pitchFamily="34" charset="0"/>
              <a:ea typeface="League Spartan" charset="0"/>
              <a:cs typeface="Segoe UI Semibold" panose="020B0702040204020203" pitchFamily="34" charset="0"/>
            </a:endParaRPr>
          </a:p>
        </p:txBody>
      </p:sp>
      <p:sp>
        <p:nvSpPr>
          <p:cNvPr id="168" name="Subtitle 2">
            <a:extLst>
              <a:ext uri="{FF2B5EF4-FFF2-40B4-BE49-F238E27FC236}">
                <a16:creationId xmlns:a16="http://schemas.microsoft.com/office/drawing/2014/main" id="{ACD78926-538C-EA4C-AF8F-2B9751B50F20}"/>
              </a:ext>
            </a:extLst>
          </p:cNvPr>
          <p:cNvSpPr txBox="1">
            <a:spLocks/>
          </p:cNvSpPr>
          <p:nvPr/>
        </p:nvSpPr>
        <p:spPr>
          <a:xfrm>
            <a:off x="6217920" y="2390991"/>
            <a:ext cx="4063993" cy="288896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43818" rtl="1">
              <a:lnSpc>
                <a:spcPts val="1500"/>
              </a:lnSpc>
            </a:pPr>
            <a:r>
              <a:rPr lang="en-US" sz="120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ea typeface="Open Sans Light" panose="020B0306030504020204" pitchFamily="34" charset="0"/>
                <a:cs typeface="Segoe UI Semibold" panose="020B0702040204020203" pitchFamily="34" charset="0"/>
              </a:rPr>
              <a:t>56%</a:t>
            </a:r>
            <a:r>
              <a:rPr lang="he-IL" sz="120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ea typeface="Open Sans Light" panose="020B0306030504020204" pitchFamily="34" charset="0"/>
                <a:cs typeface="Segoe UI Semibold" panose="020B0702040204020203" pitchFamily="34" charset="0"/>
              </a:rPr>
              <a:t> עברו השתלמות אחת או יותר של מצמיחים</a:t>
            </a:r>
            <a:endParaRPr lang="en-US" sz="1200">
              <a:solidFill>
                <a:schemeClr val="tx1">
                  <a:lumMod val="75000"/>
                </a:schemeClr>
              </a:solidFill>
              <a:latin typeface="Segoe UI Semibold" panose="020B0702040204020203" pitchFamily="34" charset="0"/>
              <a:ea typeface="Open Sans Light" panose="020B03060305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99608CDB-8380-CF4E-9959-AA1F43FFBF6E}"/>
              </a:ext>
            </a:extLst>
          </p:cNvPr>
          <p:cNvSpPr txBox="1"/>
          <p:nvPr/>
        </p:nvSpPr>
        <p:spPr>
          <a:xfrm>
            <a:off x="10953637" y="3336181"/>
            <a:ext cx="65421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17" rtl="0"/>
            <a:r>
              <a:rPr lang="en-US" sz="1600" b="1">
                <a:solidFill>
                  <a:schemeClr val="tx2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30%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56BB498-F26A-AF42-ABF4-51C8BA693043}"/>
              </a:ext>
            </a:extLst>
          </p:cNvPr>
          <p:cNvSpPr/>
          <p:nvPr/>
        </p:nvSpPr>
        <p:spPr>
          <a:xfrm>
            <a:off x="11007604" y="4147976"/>
            <a:ext cx="554790" cy="12313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5FD6BB4-48E1-2E4C-93D0-AF0997C52FD3}"/>
              </a:ext>
            </a:extLst>
          </p:cNvPr>
          <p:cNvSpPr/>
          <p:nvPr/>
        </p:nvSpPr>
        <p:spPr>
          <a:xfrm>
            <a:off x="11007604" y="3780739"/>
            <a:ext cx="554790" cy="12313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2EEFE86-BD9D-5344-9202-3FDAE3D6E928}"/>
              </a:ext>
            </a:extLst>
          </p:cNvPr>
          <p:cNvSpPr/>
          <p:nvPr/>
        </p:nvSpPr>
        <p:spPr>
          <a:xfrm>
            <a:off x="11007604" y="3964357"/>
            <a:ext cx="554790" cy="12313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9486182-40B1-3B46-B8A8-EB937B1AFE8E}"/>
              </a:ext>
            </a:extLst>
          </p:cNvPr>
          <p:cNvSpPr/>
          <p:nvPr/>
        </p:nvSpPr>
        <p:spPr>
          <a:xfrm>
            <a:off x="11007604" y="4918021"/>
            <a:ext cx="554790" cy="1231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E7D1F2D-4A19-0344-855B-C5DAF6E2CC1A}"/>
              </a:ext>
            </a:extLst>
          </p:cNvPr>
          <p:cNvSpPr/>
          <p:nvPr/>
        </p:nvSpPr>
        <p:spPr>
          <a:xfrm>
            <a:off x="11007604" y="5101640"/>
            <a:ext cx="554790" cy="123133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AFC620E-BFBD-F742-BBE1-150E4482774D}"/>
              </a:ext>
            </a:extLst>
          </p:cNvPr>
          <p:cNvSpPr/>
          <p:nvPr/>
        </p:nvSpPr>
        <p:spPr>
          <a:xfrm>
            <a:off x="11007604" y="4550783"/>
            <a:ext cx="554790" cy="1231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878F6DE-79C4-7845-AD3C-677244CB3050}"/>
              </a:ext>
            </a:extLst>
          </p:cNvPr>
          <p:cNvSpPr/>
          <p:nvPr/>
        </p:nvSpPr>
        <p:spPr>
          <a:xfrm>
            <a:off x="11007604" y="4734402"/>
            <a:ext cx="554790" cy="1231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2D24BDE-D7D9-234B-AF66-3EE3CBD68037}"/>
              </a:ext>
            </a:extLst>
          </p:cNvPr>
          <p:cNvSpPr/>
          <p:nvPr/>
        </p:nvSpPr>
        <p:spPr>
          <a:xfrm>
            <a:off x="11007604" y="4367165"/>
            <a:ext cx="554790" cy="1231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53E8EA-ED10-894B-BA0E-3398EB03459E}"/>
              </a:ext>
            </a:extLst>
          </p:cNvPr>
          <p:cNvSpPr/>
          <p:nvPr/>
        </p:nvSpPr>
        <p:spPr>
          <a:xfrm>
            <a:off x="11007604" y="5285260"/>
            <a:ext cx="554790" cy="123133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32E08FF-3ED5-3944-823F-F46BB8F79633}"/>
              </a:ext>
            </a:extLst>
          </p:cNvPr>
          <p:cNvSpPr/>
          <p:nvPr/>
        </p:nvSpPr>
        <p:spPr>
          <a:xfrm>
            <a:off x="11007604" y="5468865"/>
            <a:ext cx="554790" cy="123133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A1FF6BE-A7C2-914B-8240-52695C8D1A79}"/>
              </a:ext>
            </a:extLst>
          </p:cNvPr>
          <p:cNvSpPr/>
          <p:nvPr/>
        </p:nvSpPr>
        <p:spPr>
          <a:xfrm>
            <a:off x="11007605" y="4918022"/>
            <a:ext cx="554791" cy="12313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EE602D3-327A-EA4D-9205-5F6185926EBE}"/>
              </a:ext>
            </a:extLst>
          </p:cNvPr>
          <p:cNvSpPr/>
          <p:nvPr/>
        </p:nvSpPr>
        <p:spPr>
          <a:xfrm>
            <a:off x="11007605" y="5101640"/>
            <a:ext cx="554791" cy="12313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48B3DFC-61A0-994B-A23A-48F0F75E465B}"/>
              </a:ext>
            </a:extLst>
          </p:cNvPr>
          <p:cNvSpPr/>
          <p:nvPr/>
        </p:nvSpPr>
        <p:spPr>
          <a:xfrm>
            <a:off x="11007605" y="4550783"/>
            <a:ext cx="554791" cy="12313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38F985A0-E638-0D4B-AB7A-EC06E242B18B}"/>
              </a:ext>
            </a:extLst>
          </p:cNvPr>
          <p:cNvSpPr/>
          <p:nvPr/>
        </p:nvSpPr>
        <p:spPr>
          <a:xfrm>
            <a:off x="11007605" y="4734402"/>
            <a:ext cx="554791" cy="12313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66603E99-A7AB-3748-9EB6-6BC54D3A81B5}"/>
              </a:ext>
            </a:extLst>
          </p:cNvPr>
          <p:cNvSpPr/>
          <p:nvPr/>
        </p:nvSpPr>
        <p:spPr>
          <a:xfrm>
            <a:off x="11007605" y="4367165"/>
            <a:ext cx="554791" cy="12313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16F729AE-6145-0349-B2F4-3284EFB6EB32}"/>
              </a:ext>
            </a:extLst>
          </p:cNvPr>
          <p:cNvSpPr/>
          <p:nvPr/>
        </p:nvSpPr>
        <p:spPr>
          <a:xfrm>
            <a:off x="11007605" y="5285261"/>
            <a:ext cx="554791" cy="12313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9C7C7F6-A8C8-5245-AE17-6FE4006FD74C}"/>
              </a:ext>
            </a:extLst>
          </p:cNvPr>
          <p:cNvSpPr/>
          <p:nvPr/>
        </p:nvSpPr>
        <p:spPr>
          <a:xfrm>
            <a:off x="11007605" y="5468865"/>
            <a:ext cx="554791" cy="12313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0C8B1939-B848-E442-9BB4-092F63804A87}"/>
              </a:ext>
            </a:extLst>
          </p:cNvPr>
          <p:cNvSpPr txBox="1"/>
          <p:nvPr/>
        </p:nvSpPr>
        <p:spPr>
          <a:xfrm>
            <a:off x="10682824" y="2117511"/>
            <a:ext cx="936475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217" rtl="0"/>
            <a:r>
              <a:rPr lang="en-US" sz="3000" b="1">
                <a:solidFill>
                  <a:schemeClr val="tx2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56%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DDF1E7F9-D516-B645-B6E5-B5D4B4D86A73}"/>
              </a:ext>
            </a:extLst>
          </p:cNvPr>
          <p:cNvSpPr txBox="1"/>
          <p:nvPr/>
        </p:nvSpPr>
        <p:spPr>
          <a:xfrm>
            <a:off x="9978266" y="5655690"/>
            <a:ext cx="2604955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914217" rtl="0"/>
            <a:r>
              <a:rPr lang="he-IL" sz="1400" b="1">
                <a:solidFill>
                  <a:schemeClr val="tx2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השתלמות כיתתית</a:t>
            </a:r>
          </a:p>
          <a:p>
            <a:pPr algn="ctr" defTabSz="914217" rtl="0"/>
            <a:r>
              <a:rPr lang="he-IL" sz="1400" b="1">
                <a:solidFill>
                  <a:schemeClr val="tx2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של 3 ימים</a:t>
            </a:r>
            <a:endParaRPr lang="en-US" sz="1400" b="1">
              <a:solidFill>
                <a:schemeClr val="tx2">
                  <a:lumMod val="75000"/>
                  <a:lumOff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9" name="TextBox 166">
            <a:extLst>
              <a:ext uri="{FF2B5EF4-FFF2-40B4-BE49-F238E27FC236}">
                <a16:creationId xmlns:a16="http://schemas.microsoft.com/office/drawing/2014/main" id="{69878324-98E7-475D-890E-99AEFD5595F3}"/>
              </a:ext>
            </a:extLst>
          </p:cNvPr>
          <p:cNvSpPr txBox="1"/>
          <p:nvPr/>
        </p:nvSpPr>
        <p:spPr>
          <a:xfrm>
            <a:off x="880147" y="796297"/>
            <a:ext cx="10400595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914217"/>
            <a:r>
              <a:rPr lang="he-IL" sz="1600" b="1" dirty="0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ea typeface="League Spartan" charset="0"/>
                <a:cs typeface="Segoe UI Semibold" panose="020B0702040204020203" pitchFamily="34" charset="0"/>
              </a:rPr>
              <a:t>הדגימה מתבססת על 388 משיבים. טעות דגימה ±5% </a:t>
            </a:r>
            <a:r>
              <a:rPr lang="he-IL" sz="1100" dirty="0">
                <a:solidFill>
                  <a:schemeClr val="accent6">
                    <a:lumMod val="25000"/>
                  </a:schemeClr>
                </a:solidFill>
                <a:latin typeface="Segoe UI Semilight" panose="020B0402040204020203" pitchFamily="34" charset="0"/>
                <a:ea typeface="League Spartan" charset="0"/>
                <a:cs typeface="Segoe UI Semilight" panose="020B0402040204020203" pitchFamily="34" charset="0"/>
              </a:rPr>
              <a:t>[לרמת ביטחון של 95%, שונות מקסימלית ואוכלוסייה אין סופית]</a:t>
            </a:r>
          </a:p>
          <a:p>
            <a:pPr defTabSz="914217"/>
            <a:r>
              <a:rPr lang="he-IL" sz="1600" b="1" dirty="0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דגימת נוחות לא הסתברותית </a:t>
            </a:r>
            <a:r>
              <a:rPr lang="he-IL" sz="1600" b="1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(צריך להוסיף כיצד הגענו דווקא אליהם) </a:t>
            </a:r>
            <a:endParaRPr lang="en-US" sz="1600" b="1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0" name="TextBox 197">
            <a:extLst>
              <a:ext uri="{FF2B5EF4-FFF2-40B4-BE49-F238E27FC236}">
                <a16:creationId xmlns:a16="http://schemas.microsoft.com/office/drawing/2014/main" id="{F19B6A15-76A3-46DA-A2AF-D4341EEE5FCE}"/>
              </a:ext>
            </a:extLst>
          </p:cNvPr>
          <p:cNvSpPr txBox="1"/>
          <p:nvPr/>
        </p:nvSpPr>
        <p:spPr>
          <a:xfrm>
            <a:off x="9535107" y="3331935"/>
            <a:ext cx="65421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17" rtl="0"/>
            <a:r>
              <a:rPr lang="en-US" sz="1600" b="1">
                <a:solidFill>
                  <a:schemeClr val="tx2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12%</a:t>
            </a:r>
          </a:p>
        </p:txBody>
      </p:sp>
      <p:sp>
        <p:nvSpPr>
          <p:cNvPr id="91" name="Rectangle 68">
            <a:extLst>
              <a:ext uri="{FF2B5EF4-FFF2-40B4-BE49-F238E27FC236}">
                <a16:creationId xmlns:a16="http://schemas.microsoft.com/office/drawing/2014/main" id="{20B91E4F-0D00-40CE-B4AA-0FFAB040B0B8}"/>
              </a:ext>
            </a:extLst>
          </p:cNvPr>
          <p:cNvSpPr/>
          <p:nvPr/>
        </p:nvSpPr>
        <p:spPr>
          <a:xfrm>
            <a:off x="9589074" y="4151803"/>
            <a:ext cx="554790" cy="12313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2" name="Rectangle 70">
            <a:extLst>
              <a:ext uri="{FF2B5EF4-FFF2-40B4-BE49-F238E27FC236}">
                <a16:creationId xmlns:a16="http://schemas.microsoft.com/office/drawing/2014/main" id="{EB233CA8-C0C4-46D6-8A52-1AD11E4A391F}"/>
              </a:ext>
            </a:extLst>
          </p:cNvPr>
          <p:cNvSpPr/>
          <p:nvPr/>
        </p:nvSpPr>
        <p:spPr>
          <a:xfrm>
            <a:off x="9589074" y="3784566"/>
            <a:ext cx="554790" cy="12313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3" name="Rectangle 71">
            <a:extLst>
              <a:ext uri="{FF2B5EF4-FFF2-40B4-BE49-F238E27FC236}">
                <a16:creationId xmlns:a16="http://schemas.microsoft.com/office/drawing/2014/main" id="{3EFDE544-8A44-4CF8-A798-B819288ECE5B}"/>
              </a:ext>
            </a:extLst>
          </p:cNvPr>
          <p:cNvSpPr/>
          <p:nvPr/>
        </p:nvSpPr>
        <p:spPr>
          <a:xfrm>
            <a:off x="9589074" y="3968184"/>
            <a:ext cx="554790" cy="12313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4" name="Rectangle 74">
            <a:extLst>
              <a:ext uri="{FF2B5EF4-FFF2-40B4-BE49-F238E27FC236}">
                <a16:creationId xmlns:a16="http://schemas.microsoft.com/office/drawing/2014/main" id="{1EC16E96-30CE-4AFA-A9B5-2177925F0A40}"/>
              </a:ext>
            </a:extLst>
          </p:cNvPr>
          <p:cNvSpPr/>
          <p:nvPr/>
        </p:nvSpPr>
        <p:spPr>
          <a:xfrm>
            <a:off x="9589074" y="4921848"/>
            <a:ext cx="554790" cy="1231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5" name="Rectangle 75">
            <a:extLst>
              <a:ext uri="{FF2B5EF4-FFF2-40B4-BE49-F238E27FC236}">
                <a16:creationId xmlns:a16="http://schemas.microsoft.com/office/drawing/2014/main" id="{0601B2E4-4E45-431E-B80B-AE9B436DF727}"/>
              </a:ext>
            </a:extLst>
          </p:cNvPr>
          <p:cNvSpPr/>
          <p:nvPr/>
        </p:nvSpPr>
        <p:spPr>
          <a:xfrm>
            <a:off x="9589074" y="5105467"/>
            <a:ext cx="554790" cy="1231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6" name="Rectangle 76">
            <a:extLst>
              <a:ext uri="{FF2B5EF4-FFF2-40B4-BE49-F238E27FC236}">
                <a16:creationId xmlns:a16="http://schemas.microsoft.com/office/drawing/2014/main" id="{5D6A45CC-D549-4678-8981-08954FDD7098}"/>
              </a:ext>
            </a:extLst>
          </p:cNvPr>
          <p:cNvSpPr/>
          <p:nvPr/>
        </p:nvSpPr>
        <p:spPr>
          <a:xfrm>
            <a:off x="9589074" y="4554610"/>
            <a:ext cx="554790" cy="1231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7" name="Rectangle 77">
            <a:extLst>
              <a:ext uri="{FF2B5EF4-FFF2-40B4-BE49-F238E27FC236}">
                <a16:creationId xmlns:a16="http://schemas.microsoft.com/office/drawing/2014/main" id="{D9B76C08-95F3-4C1B-8B6C-C68458C6B73C}"/>
              </a:ext>
            </a:extLst>
          </p:cNvPr>
          <p:cNvSpPr/>
          <p:nvPr/>
        </p:nvSpPr>
        <p:spPr>
          <a:xfrm>
            <a:off x="9589074" y="4738229"/>
            <a:ext cx="554790" cy="1231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8" name="Rectangle 79">
            <a:extLst>
              <a:ext uri="{FF2B5EF4-FFF2-40B4-BE49-F238E27FC236}">
                <a16:creationId xmlns:a16="http://schemas.microsoft.com/office/drawing/2014/main" id="{6B811028-5BE2-4BA7-B973-6CBB70D9F104}"/>
              </a:ext>
            </a:extLst>
          </p:cNvPr>
          <p:cNvSpPr/>
          <p:nvPr/>
        </p:nvSpPr>
        <p:spPr>
          <a:xfrm>
            <a:off x="9589074" y="4370992"/>
            <a:ext cx="554790" cy="1231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9" name="Rectangle 82">
            <a:extLst>
              <a:ext uri="{FF2B5EF4-FFF2-40B4-BE49-F238E27FC236}">
                <a16:creationId xmlns:a16="http://schemas.microsoft.com/office/drawing/2014/main" id="{EB0F50BC-43F3-4A6E-AB3E-FB06F511A2FE}"/>
              </a:ext>
            </a:extLst>
          </p:cNvPr>
          <p:cNvSpPr/>
          <p:nvPr/>
        </p:nvSpPr>
        <p:spPr>
          <a:xfrm>
            <a:off x="9589074" y="5289087"/>
            <a:ext cx="554790" cy="1231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0" name="Rectangle 83">
            <a:extLst>
              <a:ext uri="{FF2B5EF4-FFF2-40B4-BE49-F238E27FC236}">
                <a16:creationId xmlns:a16="http://schemas.microsoft.com/office/drawing/2014/main" id="{A474AF1A-4AE5-4806-9DA5-8E40B12DC92A}"/>
              </a:ext>
            </a:extLst>
          </p:cNvPr>
          <p:cNvSpPr/>
          <p:nvPr/>
        </p:nvSpPr>
        <p:spPr>
          <a:xfrm>
            <a:off x="9589074" y="5472692"/>
            <a:ext cx="554790" cy="123133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1" name="Rectangle 131">
            <a:extLst>
              <a:ext uri="{FF2B5EF4-FFF2-40B4-BE49-F238E27FC236}">
                <a16:creationId xmlns:a16="http://schemas.microsoft.com/office/drawing/2014/main" id="{1D74B9D3-D890-4BA6-8325-52824ED18E97}"/>
              </a:ext>
            </a:extLst>
          </p:cNvPr>
          <p:cNvSpPr/>
          <p:nvPr/>
        </p:nvSpPr>
        <p:spPr>
          <a:xfrm>
            <a:off x="9589075" y="4921849"/>
            <a:ext cx="554791" cy="12313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2" name="Rectangle 132">
            <a:extLst>
              <a:ext uri="{FF2B5EF4-FFF2-40B4-BE49-F238E27FC236}">
                <a16:creationId xmlns:a16="http://schemas.microsoft.com/office/drawing/2014/main" id="{41BB75DA-CF4A-4688-95B1-2EFCB9F3F309}"/>
              </a:ext>
            </a:extLst>
          </p:cNvPr>
          <p:cNvSpPr/>
          <p:nvPr/>
        </p:nvSpPr>
        <p:spPr>
          <a:xfrm>
            <a:off x="9589075" y="5105467"/>
            <a:ext cx="554791" cy="12313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3" name="Rectangle 133">
            <a:extLst>
              <a:ext uri="{FF2B5EF4-FFF2-40B4-BE49-F238E27FC236}">
                <a16:creationId xmlns:a16="http://schemas.microsoft.com/office/drawing/2014/main" id="{61DFD14C-DEE0-4BE9-A9D4-56D0C493FBF1}"/>
              </a:ext>
            </a:extLst>
          </p:cNvPr>
          <p:cNvSpPr/>
          <p:nvPr/>
        </p:nvSpPr>
        <p:spPr>
          <a:xfrm>
            <a:off x="9589075" y="4554610"/>
            <a:ext cx="554791" cy="12313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4" name="Rectangle 134">
            <a:extLst>
              <a:ext uri="{FF2B5EF4-FFF2-40B4-BE49-F238E27FC236}">
                <a16:creationId xmlns:a16="http://schemas.microsoft.com/office/drawing/2014/main" id="{E0B633AB-8745-4EA8-9458-385652C83E7F}"/>
              </a:ext>
            </a:extLst>
          </p:cNvPr>
          <p:cNvSpPr/>
          <p:nvPr/>
        </p:nvSpPr>
        <p:spPr>
          <a:xfrm>
            <a:off x="9589075" y="4738229"/>
            <a:ext cx="554791" cy="12313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8" name="Rectangle 136">
            <a:extLst>
              <a:ext uri="{FF2B5EF4-FFF2-40B4-BE49-F238E27FC236}">
                <a16:creationId xmlns:a16="http://schemas.microsoft.com/office/drawing/2014/main" id="{B587F550-D344-41C7-8E56-80C43D2E3742}"/>
              </a:ext>
            </a:extLst>
          </p:cNvPr>
          <p:cNvSpPr/>
          <p:nvPr/>
        </p:nvSpPr>
        <p:spPr>
          <a:xfrm>
            <a:off x="9589075" y="4370992"/>
            <a:ext cx="554791" cy="12313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9" name="Rectangle 138">
            <a:extLst>
              <a:ext uri="{FF2B5EF4-FFF2-40B4-BE49-F238E27FC236}">
                <a16:creationId xmlns:a16="http://schemas.microsoft.com/office/drawing/2014/main" id="{38007270-958C-4B8B-A2FF-6ED24319078A}"/>
              </a:ext>
            </a:extLst>
          </p:cNvPr>
          <p:cNvSpPr/>
          <p:nvPr/>
        </p:nvSpPr>
        <p:spPr>
          <a:xfrm>
            <a:off x="9589075" y="5289088"/>
            <a:ext cx="554791" cy="12313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0" name="Rectangle 139">
            <a:extLst>
              <a:ext uri="{FF2B5EF4-FFF2-40B4-BE49-F238E27FC236}">
                <a16:creationId xmlns:a16="http://schemas.microsoft.com/office/drawing/2014/main" id="{54FC89A2-514A-446E-B6F6-B06E03DDDEBF}"/>
              </a:ext>
            </a:extLst>
          </p:cNvPr>
          <p:cNvSpPr/>
          <p:nvPr/>
        </p:nvSpPr>
        <p:spPr>
          <a:xfrm>
            <a:off x="9589075" y="5472692"/>
            <a:ext cx="554791" cy="12313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1" name="TextBox 205">
            <a:extLst>
              <a:ext uri="{FF2B5EF4-FFF2-40B4-BE49-F238E27FC236}">
                <a16:creationId xmlns:a16="http://schemas.microsoft.com/office/drawing/2014/main" id="{AE6182D1-DD8F-4D99-AFEA-62D9B3F9D863}"/>
              </a:ext>
            </a:extLst>
          </p:cNvPr>
          <p:cNvSpPr txBox="1"/>
          <p:nvPr/>
        </p:nvSpPr>
        <p:spPr>
          <a:xfrm>
            <a:off x="8559736" y="5659517"/>
            <a:ext cx="2604955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914217"/>
            <a:r>
              <a:rPr lang="he-IL" sz="1400" b="1">
                <a:solidFill>
                  <a:schemeClr val="tx2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קורס של</a:t>
            </a:r>
          </a:p>
          <a:p>
            <a:pPr algn="ctr" defTabSz="914217"/>
            <a:r>
              <a:rPr lang="he-IL" sz="1400" b="1">
                <a:solidFill>
                  <a:schemeClr val="tx2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4 ימים</a:t>
            </a:r>
            <a:endParaRPr lang="en-US" sz="1400" b="1">
              <a:solidFill>
                <a:schemeClr val="tx2">
                  <a:lumMod val="75000"/>
                  <a:lumOff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79" name="TextBox 197">
            <a:extLst>
              <a:ext uri="{FF2B5EF4-FFF2-40B4-BE49-F238E27FC236}">
                <a16:creationId xmlns:a16="http://schemas.microsoft.com/office/drawing/2014/main" id="{E136767A-9BFB-4BBF-BB80-BB0B328A220D}"/>
              </a:ext>
            </a:extLst>
          </p:cNvPr>
          <p:cNvSpPr txBox="1"/>
          <p:nvPr/>
        </p:nvSpPr>
        <p:spPr>
          <a:xfrm>
            <a:off x="8109981" y="3322878"/>
            <a:ext cx="65421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17" rtl="0"/>
            <a:r>
              <a:rPr lang="en-US" sz="1600" b="1">
                <a:solidFill>
                  <a:schemeClr val="tx2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10%</a:t>
            </a:r>
          </a:p>
        </p:txBody>
      </p:sp>
      <p:sp>
        <p:nvSpPr>
          <p:cNvPr id="180" name="Rectangle 68">
            <a:extLst>
              <a:ext uri="{FF2B5EF4-FFF2-40B4-BE49-F238E27FC236}">
                <a16:creationId xmlns:a16="http://schemas.microsoft.com/office/drawing/2014/main" id="{F9D3CD80-F65B-4195-9779-8F4791309469}"/>
              </a:ext>
            </a:extLst>
          </p:cNvPr>
          <p:cNvSpPr/>
          <p:nvPr/>
        </p:nvSpPr>
        <p:spPr>
          <a:xfrm>
            <a:off x="8163948" y="4142746"/>
            <a:ext cx="554790" cy="12313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4" name="Rectangle 70">
            <a:extLst>
              <a:ext uri="{FF2B5EF4-FFF2-40B4-BE49-F238E27FC236}">
                <a16:creationId xmlns:a16="http://schemas.microsoft.com/office/drawing/2014/main" id="{CDCC0795-A2D1-4046-A169-6B9FF5BC5F0B}"/>
              </a:ext>
            </a:extLst>
          </p:cNvPr>
          <p:cNvSpPr/>
          <p:nvPr/>
        </p:nvSpPr>
        <p:spPr>
          <a:xfrm>
            <a:off x="8163948" y="3775509"/>
            <a:ext cx="554790" cy="12313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5" name="Rectangle 71">
            <a:extLst>
              <a:ext uri="{FF2B5EF4-FFF2-40B4-BE49-F238E27FC236}">
                <a16:creationId xmlns:a16="http://schemas.microsoft.com/office/drawing/2014/main" id="{CCFD2F28-A53D-4B74-9457-E20568969010}"/>
              </a:ext>
            </a:extLst>
          </p:cNvPr>
          <p:cNvSpPr/>
          <p:nvPr/>
        </p:nvSpPr>
        <p:spPr>
          <a:xfrm>
            <a:off x="8163948" y="3959127"/>
            <a:ext cx="554790" cy="12313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6" name="Rectangle 74">
            <a:extLst>
              <a:ext uri="{FF2B5EF4-FFF2-40B4-BE49-F238E27FC236}">
                <a16:creationId xmlns:a16="http://schemas.microsoft.com/office/drawing/2014/main" id="{3AD16D8C-5F00-4DFA-9391-B8905845A5CA}"/>
              </a:ext>
            </a:extLst>
          </p:cNvPr>
          <p:cNvSpPr/>
          <p:nvPr/>
        </p:nvSpPr>
        <p:spPr>
          <a:xfrm>
            <a:off x="8163948" y="4912791"/>
            <a:ext cx="554790" cy="12313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7" name="Rectangle 75">
            <a:extLst>
              <a:ext uri="{FF2B5EF4-FFF2-40B4-BE49-F238E27FC236}">
                <a16:creationId xmlns:a16="http://schemas.microsoft.com/office/drawing/2014/main" id="{C0796537-EFBD-40E2-A2F4-B49A4EBA4184}"/>
              </a:ext>
            </a:extLst>
          </p:cNvPr>
          <p:cNvSpPr/>
          <p:nvPr/>
        </p:nvSpPr>
        <p:spPr>
          <a:xfrm>
            <a:off x="8163948" y="5096410"/>
            <a:ext cx="554790" cy="12313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8" name="Rectangle 76">
            <a:extLst>
              <a:ext uri="{FF2B5EF4-FFF2-40B4-BE49-F238E27FC236}">
                <a16:creationId xmlns:a16="http://schemas.microsoft.com/office/drawing/2014/main" id="{2203538F-2466-4EF2-B60A-8A5FBCA5CFF6}"/>
              </a:ext>
            </a:extLst>
          </p:cNvPr>
          <p:cNvSpPr/>
          <p:nvPr/>
        </p:nvSpPr>
        <p:spPr>
          <a:xfrm>
            <a:off x="8163948" y="4545553"/>
            <a:ext cx="554790" cy="12313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9" name="Rectangle 77">
            <a:extLst>
              <a:ext uri="{FF2B5EF4-FFF2-40B4-BE49-F238E27FC236}">
                <a16:creationId xmlns:a16="http://schemas.microsoft.com/office/drawing/2014/main" id="{DB0D3A2B-422A-44BD-8B01-EF8655156342}"/>
              </a:ext>
            </a:extLst>
          </p:cNvPr>
          <p:cNvSpPr/>
          <p:nvPr/>
        </p:nvSpPr>
        <p:spPr>
          <a:xfrm>
            <a:off x="8163948" y="4729172"/>
            <a:ext cx="554790" cy="12313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0" name="Rectangle 79">
            <a:extLst>
              <a:ext uri="{FF2B5EF4-FFF2-40B4-BE49-F238E27FC236}">
                <a16:creationId xmlns:a16="http://schemas.microsoft.com/office/drawing/2014/main" id="{9AE46433-22E8-4FF3-B72F-EB51032ADBE4}"/>
              </a:ext>
            </a:extLst>
          </p:cNvPr>
          <p:cNvSpPr/>
          <p:nvPr/>
        </p:nvSpPr>
        <p:spPr>
          <a:xfrm>
            <a:off x="8163948" y="4361935"/>
            <a:ext cx="554790" cy="1231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1" name="Rectangle 82">
            <a:extLst>
              <a:ext uri="{FF2B5EF4-FFF2-40B4-BE49-F238E27FC236}">
                <a16:creationId xmlns:a16="http://schemas.microsoft.com/office/drawing/2014/main" id="{F7954EFE-CA81-4289-BB68-6A8F983466A0}"/>
              </a:ext>
            </a:extLst>
          </p:cNvPr>
          <p:cNvSpPr/>
          <p:nvPr/>
        </p:nvSpPr>
        <p:spPr>
          <a:xfrm>
            <a:off x="8163948" y="5280030"/>
            <a:ext cx="554790" cy="12313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2" name="Rectangle 83">
            <a:extLst>
              <a:ext uri="{FF2B5EF4-FFF2-40B4-BE49-F238E27FC236}">
                <a16:creationId xmlns:a16="http://schemas.microsoft.com/office/drawing/2014/main" id="{E131E2BA-9C47-4C1C-A737-19584E031C2A}"/>
              </a:ext>
            </a:extLst>
          </p:cNvPr>
          <p:cNvSpPr/>
          <p:nvPr/>
        </p:nvSpPr>
        <p:spPr>
          <a:xfrm>
            <a:off x="8163948" y="5463635"/>
            <a:ext cx="554790" cy="123133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3" name="Rectangle 131">
            <a:extLst>
              <a:ext uri="{FF2B5EF4-FFF2-40B4-BE49-F238E27FC236}">
                <a16:creationId xmlns:a16="http://schemas.microsoft.com/office/drawing/2014/main" id="{B7903F3F-37DE-4DAB-91D4-F3F25837DC83}"/>
              </a:ext>
            </a:extLst>
          </p:cNvPr>
          <p:cNvSpPr/>
          <p:nvPr/>
        </p:nvSpPr>
        <p:spPr>
          <a:xfrm>
            <a:off x="8163949" y="4912792"/>
            <a:ext cx="554791" cy="1231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4" name="Rectangle 132">
            <a:extLst>
              <a:ext uri="{FF2B5EF4-FFF2-40B4-BE49-F238E27FC236}">
                <a16:creationId xmlns:a16="http://schemas.microsoft.com/office/drawing/2014/main" id="{D6A8CD8E-F28A-477C-ADCE-515AFFE96F4D}"/>
              </a:ext>
            </a:extLst>
          </p:cNvPr>
          <p:cNvSpPr/>
          <p:nvPr/>
        </p:nvSpPr>
        <p:spPr>
          <a:xfrm>
            <a:off x="8163949" y="5096410"/>
            <a:ext cx="554791" cy="1231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9" name="Rectangle 133">
            <a:extLst>
              <a:ext uri="{FF2B5EF4-FFF2-40B4-BE49-F238E27FC236}">
                <a16:creationId xmlns:a16="http://schemas.microsoft.com/office/drawing/2014/main" id="{738327B5-43CC-4377-97AB-831113CF1963}"/>
              </a:ext>
            </a:extLst>
          </p:cNvPr>
          <p:cNvSpPr/>
          <p:nvPr/>
        </p:nvSpPr>
        <p:spPr>
          <a:xfrm>
            <a:off x="8163949" y="4545553"/>
            <a:ext cx="554791" cy="1231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0" name="Rectangle 134">
            <a:extLst>
              <a:ext uri="{FF2B5EF4-FFF2-40B4-BE49-F238E27FC236}">
                <a16:creationId xmlns:a16="http://schemas.microsoft.com/office/drawing/2014/main" id="{9C838082-763E-46DF-AE6F-B01BDB0C4883}"/>
              </a:ext>
            </a:extLst>
          </p:cNvPr>
          <p:cNvSpPr/>
          <p:nvPr/>
        </p:nvSpPr>
        <p:spPr>
          <a:xfrm>
            <a:off x="8163949" y="4729172"/>
            <a:ext cx="554791" cy="1231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7" name="Rectangle 136">
            <a:extLst>
              <a:ext uri="{FF2B5EF4-FFF2-40B4-BE49-F238E27FC236}">
                <a16:creationId xmlns:a16="http://schemas.microsoft.com/office/drawing/2014/main" id="{42304902-531B-470B-B953-734AF6CAB207}"/>
              </a:ext>
            </a:extLst>
          </p:cNvPr>
          <p:cNvSpPr/>
          <p:nvPr/>
        </p:nvSpPr>
        <p:spPr>
          <a:xfrm>
            <a:off x="8163949" y="4361935"/>
            <a:ext cx="554791" cy="12313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8" name="Rectangle 138">
            <a:extLst>
              <a:ext uri="{FF2B5EF4-FFF2-40B4-BE49-F238E27FC236}">
                <a16:creationId xmlns:a16="http://schemas.microsoft.com/office/drawing/2014/main" id="{C819EC21-C170-4B51-A710-52F375C7FF93}"/>
              </a:ext>
            </a:extLst>
          </p:cNvPr>
          <p:cNvSpPr/>
          <p:nvPr/>
        </p:nvSpPr>
        <p:spPr>
          <a:xfrm>
            <a:off x="8163949" y="5280031"/>
            <a:ext cx="554791" cy="1231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9" name="Rectangle 139">
            <a:extLst>
              <a:ext uri="{FF2B5EF4-FFF2-40B4-BE49-F238E27FC236}">
                <a16:creationId xmlns:a16="http://schemas.microsoft.com/office/drawing/2014/main" id="{977AF9EF-873D-47AF-9662-D673BCE601DA}"/>
              </a:ext>
            </a:extLst>
          </p:cNvPr>
          <p:cNvSpPr/>
          <p:nvPr/>
        </p:nvSpPr>
        <p:spPr>
          <a:xfrm>
            <a:off x="8163949" y="5463635"/>
            <a:ext cx="554791" cy="12313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10" name="TextBox 205">
            <a:extLst>
              <a:ext uri="{FF2B5EF4-FFF2-40B4-BE49-F238E27FC236}">
                <a16:creationId xmlns:a16="http://schemas.microsoft.com/office/drawing/2014/main" id="{2615FC6F-9212-4782-B4D9-A2A40EDD59E6}"/>
              </a:ext>
            </a:extLst>
          </p:cNvPr>
          <p:cNvSpPr txBox="1"/>
          <p:nvPr/>
        </p:nvSpPr>
        <p:spPr>
          <a:xfrm>
            <a:off x="7134610" y="5650460"/>
            <a:ext cx="2604955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914217"/>
            <a:r>
              <a:rPr lang="he-IL" sz="1400" b="1">
                <a:solidFill>
                  <a:schemeClr val="tx2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השתלמות פסגה</a:t>
            </a:r>
          </a:p>
          <a:p>
            <a:pPr algn="ctr" defTabSz="914217"/>
            <a:r>
              <a:rPr lang="he-IL" sz="1400" b="1">
                <a:solidFill>
                  <a:schemeClr val="tx2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של 5 ≤ ימים</a:t>
            </a:r>
            <a:endParaRPr lang="en-US" sz="1400" b="1">
              <a:solidFill>
                <a:schemeClr val="tx2">
                  <a:lumMod val="75000"/>
                  <a:lumOff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11" name="TextBox 197">
            <a:extLst>
              <a:ext uri="{FF2B5EF4-FFF2-40B4-BE49-F238E27FC236}">
                <a16:creationId xmlns:a16="http://schemas.microsoft.com/office/drawing/2014/main" id="{F5DFF6B9-163C-42A4-90D6-ED6670044D63}"/>
              </a:ext>
            </a:extLst>
          </p:cNvPr>
          <p:cNvSpPr txBox="1"/>
          <p:nvPr/>
        </p:nvSpPr>
        <p:spPr>
          <a:xfrm>
            <a:off x="6781046" y="3331935"/>
            <a:ext cx="65421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17" rtl="0"/>
            <a:r>
              <a:rPr lang="en-US" sz="1600" b="1">
                <a:solidFill>
                  <a:schemeClr val="tx2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17%</a:t>
            </a:r>
          </a:p>
        </p:txBody>
      </p:sp>
      <p:sp>
        <p:nvSpPr>
          <p:cNvPr id="212" name="Rectangle 68">
            <a:extLst>
              <a:ext uri="{FF2B5EF4-FFF2-40B4-BE49-F238E27FC236}">
                <a16:creationId xmlns:a16="http://schemas.microsoft.com/office/drawing/2014/main" id="{AB40D79A-8BAE-421F-95DC-3A58BC114E69}"/>
              </a:ext>
            </a:extLst>
          </p:cNvPr>
          <p:cNvSpPr/>
          <p:nvPr/>
        </p:nvSpPr>
        <p:spPr>
          <a:xfrm>
            <a:off x="6835013" y="4151803"/>
            <a:ext cx="554790" cy="12313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13" name="Rectangle 70">
            <a:extLst>
              <a:ext uri="{FF2B5EF4-FFF2-40B4-BE49-F238E27FC236}">
                <a16:creationId xmlns:a16="http://schemas.microsoft.com/office/drawing/2014/main" id="{96BC6B06-F073-465C-90A7-60D8CC78693A}"/>
              </a:ext>
            </a:extLst>
          </p:cNvPr>
          <p:cNvSpPr/>
          <p:nvPr/>
        </p:nvSpPr>
        <p:spPr>
          <a:xfrm>
            <a:off x="6835013" y="3784566"/>
            <a:ext cx="554790" cy="12313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14" name="Rectangle 71">
            <a:extLst>
              <a:ext uri="{FF2B5EF4-FFF2-40B4-BE49-F238E27FC236}">
                <a16:creationId xmlns:a16="http://schemas.microsoft.com/office/drawing/2014/main" id="{C66EB683-7C82-46EC-8243-FCAAE5088F7E}"/>
              </a:ext>
            </a:extLst>
          </p:cNvPr>
          <p:cNvSpPr/>
          <p:nvPr/>
        </p:nvSpPr>
        <p:spPr>
          <a:xfrm>
            <a:off x="6835013" y="3968184"/>
            <a:ext cx="554790" cy="12313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15" name="Rectangle 74">
            <a:extLst>
              <a:ext uri="{FF2B5EF4-FFF2-40B4-BE49-F238E27FC236}">
                <a16:creationId xmlns:a16="http://schemas.microsoft.com/office/drawing/2014/main" id="{480D6218-6C64-496B-BB5E-8D20291983FE}"/>
              </a:ext>
            </a:extLst>
          </p:cNvPr>
          <p:cNvSpPr/>
          <p:nvPr/>
        </p:nvSpPr>
        <p:spPr>
          <a:xfrm>
            <a:off x="6835013" y="4921848"/>
            <a:ext cx="554790" cy="1231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16" name="Rectangle 75">
            <a:extLst>
              <a:ext uri="{FF2B5EF4-FFF2-40B4-BE49-F238E27FC236}">
                <a16:creationId xmlns:a16="http://schemas.microsoft.com/office/drawing/2014/main" id="{3050D624-6611-4B66-AC55-1A6CBD127252}"/>
              </a:ext>
            </a:extLst>
          </p:cNvPr>
          <p:cNvSpPr/>
          <p:nvPr/>
        </p:nvSpPr>
        <p:spPr>
          <a:xfrm>
            <a:off x="6835013" y="5105467"/>
            <a:ext cx="554790" cy="1231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17" name="Rectangle 76">
            <a:extLst>
              <a:ext uri="{FF2B5EF4-FFF2-40B4-BE49-F238E27FC236}">
                <a16:creationId xmlns:a16="http://schemas.microsoft.com/office/drawing/2014/main" id="{B8ACCF46-89B5-46DA-B72A-8E1194CD2A8E}"/>
              </a:ext>
            </a:extLst>
          </p:cNvPr>
          <p:cNvSpPr/>
          <p:nvPr/>
        </p:nvSpPr>
        <p:spPr>
          <a:xfrm>
            <a:off x="6835013" y="4554610"/>
            <a:ext cx="554790" cy="1231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18" name="Rectangle 77">
            <a:extLst>
              <a:ext uri="{FF2B5EF4-FFF2-40B4-BE49-F238E27FC236}">
                <a16:creationId xmlns:a16="http://schemas.microsoft.com/office/drawing/2014/main" id="{50A8D4A5-3A37-4615-B6A8-31A0A1961C02}"/>
              </a:ext>
            </a:extLst>
          </p:cNvPr>
          <p:cNvSpPr/>
          <p:nvPr/>
        </p:nvSpPr>
        <p:spPr>
          <a:xfrm>
            <a:off x="6835013" y="4738229"/>
            <a:ext cx="554790" cy="1231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19" name="Rectangle 79">
            <a:extLst>
              <a:ext uri="{FF2B5EF4-FFF2-40B4-BE49-F238E27FC236}">
                <a16:creationId xmlns:a16="http://schemas.microsoft.com/office/drawing/2014/main" id="{F2EC2E98-123A-4E96-B3C0-375A741722B3}"/>
              </a:ext>
            </a:extLst>
          </p:cNvPr>
          <p:cNvSpPr/>
          <p:nvPr/>
        </p:nvSpPr>
        <p:spPr>
          <a:xfrm>
            <a:off x="6835013" y="4370992"/>
            <a:ext cx="554790" cy="1231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20" name="Rectangle 82">
            <a:extLst>
              <a:ext uri="{FF2B5EF4-FFF2-40B4-BE49-F238E27FC236}">
                <a16:creationId xmlns:a16="http://schemas.microsoft.com/office/drawing/2014/main" id="{FEB27AC0-E131-4E9B-A8A8-E5471FDA0AE0}"/>
              </a:ext>
            </a:extLst>
          </p:cNvPr>
          <p:cNvSpPr/>
          <p:nvPr/>
        </p:nvSpPr>
        <p:spPr>
          <a:xfrm>
            <a:off x="6835013" y="5289087"/>
            <a:ext cx="554790" cy="123133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21" name="Rectangle 83">
            <a:extLst>
              <a:ext uri="{FF2B5EF4-FFF2-40B4-BE49-F238E27FC236}">
                <a16:creationId xmlns:a16="http://schemas.microsoft.com/office/drawing/2014/main" id="{4D75FC44-9297-4F60-BA7A-42B20CCB6AC6}"/>
              </a:ext>
            </a:extLst>
          </p:cNvPr>
          <p:cNvSpPr/>
          <p:nvPr/>
        </p:nvSpPr>
        <p:spPr>
          <a:xfrm>
            <a:off x="6835013" y="5472692"/>
            <a:ext cx="554790" cy="123133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22" name="Rectangle 131">
            <a:extLst>
              <a:ext uri="{FF2B5EF4-FFF2-40B4-BE49-F238E27FC236}">
                <a16:creationId xmlns:a16="http://schemas.microsoft.com/office/drawing/2014/main" id="{A3AAA81D-2150-4B9E-98BD-B7AE2067467A}"/>
              </a:ext>
            </a:extLst>
          </p:cNvPr>
          <p:cNvSpPr/>
          <p:nvPr/>
        </p:nvSpPr>
        <p:spPr>
          <a:xfrm>
            <a:off x="6835014" y="4921849"/>
            <a:ext cx="554791" cy="12313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23" name="Rectangle 132">
            <a:extLst>
              <a:ext uri="{FF2B5EF4-FFF2-40B4-BE49-F238E27FC236}">
                <a16:creationId xmlns:a16="http://schemas.microsoft.com/office/drawing/2014/main" id="{3DAE203E-4367-470D-9A10-92E3137D47E5}"/>
              </a:ext>
            </a:extLst>
          </p:cNvPr>
          <p:cNvSpPr/>
          <p:nvPr/>
        </p:nvSpPr>
        <p:spPr>
          <a:xfrm>
            <a:off x="6835014" y="5105467"/>
            <a:ext cx="554791" cy="12313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24" name="Rectangle 133">
            <a:extLst>
              <a:ext uri="{FF2B5EF4-FFF2-40B4-BE49-F238E27FC236}">
                <a16:creationId xmlns:a16="http://schemas.microsoft.com/office/drawing/2014/main" id="{E10F102D-8F14-410C-BF18-CF8855D0F3E5}"/>
              </a:ext>
            </a:extLst>
          </p:cNvPr>
          <p:cNvSpPr/>
          <p:nvPr/>
        </p:nvSpPr>
        <p:spPr>
          <a:xfrm>
            <a:off x="6835014" y="4554610"/>
            <a:ext cx="554791" cy="12313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25" name="Rectangle 134">
            <a:extLst>
              <a:ext uri="{FF2B5EF4-FFF2-40B4-BE49-F238E27FC236}">
                <a16:creationId xmlns:a16="http://schemas.microsoft.com/office/drawing/2014/main" id="{17F1920B-313C-4532-8B2B-46855810BEF9}"/>
              </a:ext>
            </a:extLst>
          </p:cNvPr>
          <p:cNvSpPr/>
          <p:nvPr/>
        </p:nvSpPr>
        <p:spPr>
          <a:xfrm>
            <a:off x="6835014" y="4738229"/>
            <a:ext cx="554791" cy="12313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26" name="Rectangle 136">
            <a:extLst>
              <a:ext uri="{FF2B5EF4-FFF2-40B4-BE49-F238E27FC236}">
                <a16:creationId xmlns:a16="http://schemas.microsoft.com/office/drawing/2014/main" id="{A7A29EFA-4BCC-44FC-B120-FA4B231F1393}"/>
              </a:ext>
            </a:extLst>
          </p:cNvPr>
          <p:cNvSpPr/>
          <p:nvPr/>
        </p:nvSpPr>
        <p:spPr>
          <a:xfrm>
            <a:off x="6835014" y="4370992"/>
            <a:ext cx="554791" cy="12313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27" name="Rectangle 138">
            <a:extLst>
              <a:ext uri="{FF2B5EF4-FFF2-40B4-BE49-F238E27FC236}">
                <a16:creationId xmlns:a16="http://schemas.microsoft.com/office/drawing/2014/main" id="{C85D525C-C4E3-4675-BBA1-B94FA31D2273}"/>
              </a:ext>
            </a:extLst>
          </p:cNvPr>
          <p:cNvSpPr/>
          <p:nvPr/>
        </p:nvSpPr>
        <p:spPr>
          <a:xfrm>
            <a:off x="6835014" y="5289088"/>
            <a:ext cx="554791" cy="12313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28" name="Rectangle 139">
            <a:extLst>
              <a:ext uri="{FF2B5EF4-FFF2-40B4-BE49-F238E27FC236}">
                <a16:creationId xmlns:a16="http://schemas.microsoft.com/office/drawing/2014/main" id="{8CD7D0FE-552E-4B5B-A0B0-0B9801448DAB}"/>
              </a:ext>
            </a:extLst>
          </p:cNvPr>
          <p:cNvSpPr/>
          <p:nvPr/>
        </p:nvSpPr>
        <p:spPr>
          <a:xfrm>
            <a:off x="6835014" y="5472692"/>
            <a:ext cx="554791" cy="12313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29" name="TextBox 205">
            <a:extLst>
              <a:ext uri="{FF2B5EF4-FFF2-40B4-BE49-F238E27FC236}">
                <a16:creationId xmlns:a16="http://schemas.microsoft.com/office/drawing/2014/main" id="{55B78C7A-F08A-4305-9A5D-6DE6B3ACCDD8}"/>
              </a:ext>
            </a:extLst>
          </p:cNvPr>
          <p:cNvSpPr txBox="1"/>
          <p:nvPr/>
        </p:nvSpPr>
        <p:spPr>
          <a:xfrm>
            <a:off x="5805675" y="5659517"/>
            <a:ext cx="2604955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914217"/>
            <a:r>
              <a:rPr lang="he-IL" sz="1400" b="1">
                <a:solidFill>
                  <a:schemeClr val="tx2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הרצאה של </a:t>
            </a:r>
          </a:p>
          <a:p>
            <a:pPr algn="ctr" defTabSz="914217"/>
            <a:r>
              <a:rPr lang="he-IL" sz="1400" b="1">
                <a:solidFill>
                  <a:schemeClr val="tx2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שעה וחצי</a:t>
            </a:r>
            <a:endParaRPr lang="en-US" sz="1400" b="1">
              <a:solidFill>
                <a:schemeClr val="tx2">
                  <a:lumMod val="75000"/>
                  <a:lumOff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230" name="Content Placeholder 3">
            <a:extLst>
              <a:ext uri="{FF2B5EF4-FFF2-40B4-BE49-F238E27FC236}">
                <a16:creationId xmlns:a16="http://schemas.microsoft.com/office/drawing/2014/main" id="{583C1A09-609C-46ED-A5D3-A001402E12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508611"/>
              </p:ext>
            </p:extLst>
          </p:nvPr>
        </p:nvGraphicFramePr>
        <p:xfrm>
          <a:off x="2768875" y="3368061"/>
          <a:ext cx="1637614" cy="1676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1" name="TextBox 166">
            <a:extLst>
              <a:ext uri="{FF2B5EF4-FFF2-40B4-BE49-F238E27FC236}">
                <a16:creationId xmlns:a16="http://schemas.microsoft.com/office/drawing/2014/main" id="{8BE2E534-6FAC-4AE8-8199-A83401405A9D}"/>
              </a:ext>
            </a:extLst>
          </p:cNvPr>
          <p:cNvSpPr txBox="1"/>
          <p:nvPr/>
        </p:nvSpPr>
        <p:spPr>
          <a:xfrm>
            <a:off x="905379" y="3926193"/>
            <a:ext cx="1856598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914217"/>
            <a:r>
              <a:rPr lang="he-IL" sz="1600" b="1">
                <a:solidFill>
                  <a:schemeClr val="accent3">
                    <a:lumMod val="75000"/>
                  </a:schemeClr>
                </a:solidFill>
                <a:latin typeface="Segoe UI Semibold" panose="020B0702040204020203" pitchFamily="34" charset="0"/>
                <a:ea typeface="League Spartan" charset="0"/>
                <a:cs typeface="Segoe UI Semibold" panose="020B0702040204020203" pitchFamily="34" charset="0"/>
              </a:rPr>
              <a:t>השתלמויות אחרות</a:t>
            </a:r>
            <a:endParaRPr lang="en-US" sz="1600" b="1">
              <a:solidFill>
                <a:schemeClr val="accent3">
                  <a:lumMod val="75000"/>
                </a:schemeClr>
              </a:solidFill>
              <a:latin typeface="Segoe UI Semibold" panose="020B0702040204020203" pitchFamily="34" charset="0"/>
              <a:ea typeface="League Spartan" charset="0"/>
              <a:cs typeface="Segoe UI Semibold" panose="020B0702040204020203" pitchFamily="34" charset="0"/>
            </a:endParaRPr>
          </a:p>
        </p:txBody>
      </p:sp>
      <p:sp>
        <p:nvSpPr>
          <p:cNvPr id="232" name="Subtitle 2">
            <a:extLst>
              <a:ext uri="{FF2B5EF4-FFF2-40B4-BE49-F238E27FC236}">
                <a16:creationId xmlns:a16="http://schemas.microsoft.com/office/drawing/2014/main" id="{72854BC0-77C4-44EB-9308-749BBAECE188}"/>
              </a:ext>
            </a:extLst>
          </p:cNvPr>
          <p:cNvSpPr txBox="1">
            <a:spLocks/>
          </p:cNvSpPr>
          <p:nvPr/>
        </p:nvSpPr>
        <p:spPr>
          <a:xfrm>
            <a:off x="-157119" y="4206521"/>
            <a:ext cx="2925994" cy="288896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43818" rtl="1">
              <a:lnSpc>
                <a:spcPts val="1500"/>
              </a:lnSpc>
            </a:pPr>
            <a:r>
              <a:rPr lang="en-US" sz="120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ea typeface="Open Sans Light" panose="020B0306030504020204" pitchFamily="34" charset="0"/>
                <a:cs typeface="Segoe UI Semibold" panose="020B0702040204020203" pitchFamily="34" charset="0"/>
              </a:rPr>
              <a:t>34%</a:t>
            </a:r>
            <a:r>
              <a:rPr lang="he-IL" sz="120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ea typeface="Open Sans Light" panose="020B0306030504020204" pitchFamily="34" charset="0"/>
                <a:cs typeface="Segoe UI Semibold" panose="020B0702040204020203" pitchFamily="34" charset="0"/>
              </a:rPr>
              <a:t> עברו השתלמויות אחרות</a:t>
            </a:r>
            <a:endParaRPr lang="en-US" sz="1200">
              <a:solidFill>
                <a:schemeClr val="tx1">
                  <a:lumMod val="75000"/>
                </a:schemeClr>
              </a:solidFill>
              <a:latin typeface="Segoe UI Semibold" panose="020B0702040204020203" pitchFamily="34" charset="0"/>
              <a:ea typeface="Open Sans Light" panose="020B03060305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233" name="TextBox 200">
            <a:extLst>
              <a:ext uri="{FF2B5EF4-FFF2-40B4-BE49-F238E27FC236}">
                <a16:creationId xmlns:a16="http://schemas.microsoft.com/office/drawing/2014/main" id="{51413A4B-FA69-4257-8AC1-EA201AF48B83}"/>
              </a:ext>
            </a:extLst>
          </p:cNvPr>
          <p:cNvSpPr txBox="1"/>
          <p:nvPr/>
        </p:nvSpPr>
        <p:spPr>
          <a:xfrm>
            <a:off x="3166580" y="3933041"/>
            <a:ext cx="942887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217" rtl="0"/>
            <a:r>
              <a:rPr lang="en-US" sz="3000" b="1">
                <a:solidFill>
                  <a:schemeClr val="accent3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34%</a:t>
            </a:r>
          </a:p>
        </p:txBody>
      </p:sp>
      <p:graphicFrame>
        <p:nvGraphicFramePr>
          <p:cNvPr id="234" name="Content Placeholder 3">
            <a:extLst>
              <a:ext uri="{FF2B5EF4-FFF2-40B4-BE49-F238E27FC236}">
                <a16:creationId xmlns:a16="http://schemas.microsoft.com/office/drawing/2014/main" id="{1AE8FDA0-FEE3-4BFA-9BAE-8A265F6B7E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508908"/>
              </p:ext>
            </p:extLst>
          </p:nvPr>
        </p:nvGraphicFramePr>
        <p:xfrm>
          <a:off x="2768875" y="1552531"/>
          <a:ext cx="1637614" cy="1676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5" name="TextBox 166">
            <a:extLst>
              <a:ext uri="{FF2B5EF4-FFF2-40B4-BE49-F238E27FC236}">
                <a16:creationId xmlns:a16="http://schemas.microsoft.com/office/drawing/2014/main" id="{7B65BCFC-8D88-4CCC-BA09-84230E13A0A5}"/>
              </a:ext>
            </a:extLst>
          </p:cNvPr>
          <p:cNvSpPr txBox="1"/>
          <p:nvPr/>
        </p:nvSpPr>
        <p:spPr>
          <a:xfrm>
            <a:off x="520658" y="2110663"/>
            <a:ext cx="2241319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914217"/>
            <a:r>
              <a:rPr lang="he-IL" sz="1600" b="1">
                <a:solidFill>
                  <a:schemeClr val="accent3">
                    <a:lumMod val="75000"/>
                  </a:schemeClr>
                </a:solidFill>
                <a:latin typeface="Segoe UI Semibold" panose="020B0702040204020203" pitchFamily="34" charset="0"/>
                <a:ea typeface="League Spartan" charset="0"/>
                <a:cs typeface="Segoe UI Semibold" panose="020B0702040204020203" pitchFamily="34" charset="0"/>
              </a:rPr>
              <a:t>לימודי הוראה באקדמיה</a:t>
            </a:r>
            <a:endParaRPr lang="en-US" sz="1600" b="1">
              <a:solidFill>
                <a:schemeClr val="accent3">
                  <a:lumMod val="75000"/>
                </a:schemeClr>
              </a:solidFill>
              <a:latin typeface="Segoe UI Semibold" panose="020B0702040204020203" pitchFamily="34" charset="0"/>
              <a:ea typeface="League Spartan" charset="0"/>
              <a:cs typeface="Segoe UI Semibold" panose="020B0702040204020203" pitchFamily="34" charset="0"/>
            </a:endParaRPr>
          </a:p>
        </p:txBody>
      </p:sp>
      <p:sp>
        <p:nvSpPr>
          <p:cNvPr id="236" name="Subtitle 2">
            <a:extLst>
              <a:ext uri="{FF2B5EF4-FFF2-40B4-BE49-F238E27FC236}">
                <a16:creationId xmlns:a16="http://schemas.microsoft.com/office/drawing/2014/main" id="{2C78584F-751E-4507-9303-38C75589F409}"/>
              </a:ext>
            </a:extLst>
          </p:cNvPr>
          <p:cNvSpPr txBox="1">
            <a:spLocks/>
          </p:cNvSpPr>
          <p:nvPr/>
        </p:nvSpPr>
        <p:spPr>
          <a:xfrm>
            <a:off x="-157119" y="2390991"/>
            <a:ext cx="2925994" cy="288896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43818" rtl="1">
              <a:lnSpc>
                <a:spcPts val="1500"/>
              </a:lnSpc>
            </a:pPr>
            <a:r>
              <a:rPr lang="en-US" sz="120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ea typeface="Open Sans Light" panose="020B0306030504020204" pitchFamily="34" charset="0"/>
                <a:cs typeface="Segoe UI Semibold" panose="020B0702040204020203" pitchFamily="34" charset="0"/>
              </a:rPr>
              <a:t>98%</a:t>
            </a:r>
            <a:r>
              <a:rPr lang="he-IL" sz="120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ea typeface="Open Sans Light" panose="020B0306030504020204" pitchFamily="34" charset="0"/>
                <a:cs typeface="Segoe UI Semibold" panose="020B0702040204020203" pitchFamily="34" charset="0"/>
              </a:rPr>
              <a:t> עברו לימודי הוראה באקדמיה</a:t>
            </a:r>
            <a:endParaRPr lang="en-US" sz="1200">
              <a:solidFill>
                <a:schemeClr val="tx1">
                  <a:lumMod val="75000"/>
                </a:schemeClr>
              </a:solidFill>
              <a:latin typeface="Segoe UI Semibold" panose="020B0702040204020203" pitchFamily="34" charset="0"/>
              <a:ea typeface="Open Sans Light" panose="020B03060305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237" name="TextBox 200">
            <a:extLst>
              <a:ext uri="{FF2B5EF4-FFF2-40B4-BE49-F238E27FC236}">
                <a16:creationId xmlns:a16="http://schemas.microsoft.com/office/drawing/2014/main" id="{9ACA7D92-CEC4-427D-AFA9-12B1E4A4072A}"/>
              </a:ext>
            </a:extLst>
          </p:cNvPr>
          <p:cNvSpPr txBox="1"/>
          <p:nvPr/>
        </p:nvSpPr>
        <p:spPr>
          <a:xfrm>
            <a:off x="3169786" y="2117511"/>
            <a:ext cx="936475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217" rtl="0"/>
            <a:r>
              <a:rPr lang="en-US" sz="3000" b="1">
                <a:solidFill>
                  <a:schemeClr val="accent3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98%</a:t>
            </a:r>
          </a:p>
        </p:txBody>
      </p:sp>
      <p:sp>
        <p:nvSpPr>
          <p:cNvPr id="106" name="תיבת טקסט 105">
            <a:extLst>
              <a:ext uri="{FF2B5EF4-FFF2-40B4-BE49-F238E27FC236}">
                <a16:creationId xmlns:a16="http://schemas.microsoft.com/office/drawing/2014/main" id="{C24741C0-F20E-4EE0-B36E-D3FA2C25A729}"/>
              </a:ext>
            </a:extLst>
          </p:cNvPr>
          <p:cNvSpPr txBox="1"/>
          <p:nvPr/>
        </p:nvSpPr>
        <p:spPr>
          <a:xfrm>
            <a:off x="6801941" y="6206533"/>
            <a:ext cx="507610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b="1">
                <a:latin typeface="Segoe UI Semibold" panose="020B0702040204020203" pitchFamily="34" charset="0"/>
                <a:cs typeface="Segoe UI Semibold" panose="020B0702040204020203" pitchFamily="34" charset="0"/>
              </a:rPr>
              <a:t>* לא מסתכם ל 56% כיוון שחלק עברו יותר מהשתלמות אחת. </a:t>
            </a:r>
          </a:p>
        </p:txBody>
      </p:sp>
      <p:pic>
        <p:nvPicPr>
          <p:cNvPr id="108" name="Picture 2">
            <a:extLst>
              <a:ext uri="{FF2B5EF4-FFF2-40B4-BE49-F238E27FC236}">
                <a16:creationId xmlns:a16="http://schemas.microsoft.com/office/drawing/2014/main" id="{397C1A6F-2500-48D2-B451-57ADB2BA2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981" y="1"/>
            <a:ext cx="1689019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gmail-m_-4461219054184864220תמונה 1">
            <a:extLst>
              <a:ext uri="{FF2B5EF4-FFF2-40B4-BE49-F238E27FC236}">
                <a16:creationId xmlns:a16="http://schemas.microsoft.com/office/drawing/2014/main" id="{D57C243B-AE34-44E1-980C-C71F60DF0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71"/>
          <a:stretch/>
        </p:blipFill>
        <p:spPr bwMode="auto">
          <a:xfrm>
            <a:off x="4763" y="4778"/>
            <a:ext cx="972000" cy="5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698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6EF83D7-614F-1140-90AC-7D3488839E12}"/>
              </a:ext>
            </a:extLst>
          </p:cNvPr>
          <p:cNvSpPr/>
          <p:nvPr/>
        </p:nvSpPr>
        <p:spPr>
          <a:xfrm>
            <a:off x="4418971" y="2645243"/>
            <a:ext cx="459654" cy="34181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743606A-532A-1042-9E10-AB77F7F105B3}"/>
              </a:ext>
            </a:extLst>
          </p:cNvPr>
          <p:cNvSpPr/>
          <p:nvPr/>
        </p:nvSpPr>
        <p:spPr>
          <a:xfrm>
            <a:off x="4418971" y="3117670"/>
            <a:ext cx="468000" cy="2945704"/>
          </a:xfrm>
          <a:prstGeom prst="roundRect">
            <a:avLst>
              <a:gd name="adj" fmla="val 50000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45720" bIns="45720" rtlCol="0" anchor="b" anchorCtr="0"/>
          <a:lstStyle/>
          <a:p>
            <a:pPr algn="ctr" defTabSz="914217" rtl="0"/>
            <a:endParaRPr lang="en-US" sz="1333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CDB7EEA-8FED-D648-B33C-B7DDFE46D3F8}"/>
              </a:ext>
            </a:extLst>
          </p:cNvPr>
          <p:cNvSpPr/>
          <p:nvPr/>
        </p:nvSpPr>
        <p:spPr>
          <a:xfrm>
            <a:off x="5828465" y="2645243"/>
            <a:ext cx="459654" cy="34181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27C76B2-F74C-FA45-8CA4-279C8755FC65}"/>
              </a:ext>
            </a:extLst>
          </p:cNvPr>
          <p:cNvSpPr/>
          <p:nvPr/>
        </p:nvSpPr>
        <p:spPr>
          <a:xfrm>
            <a:off x="5828463" y="5252604"/>
            <a:ext cx="468000" cy="810769"/>
          </a:xfrm>
          <a:prstGeom prst="roundRect">
            <a:avLst>
              <a:gd name="adj" fmla="val 48050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45720" bIns="45720" rtlCol="0" anchor="b" anchorCtr="0"/>
          <a:lstStyle/>
          <a:p>
            <a:pPr algn="ctr" defTabSz="914217" rtl="0"/>
            <a:endParaRPr lang="en-US" sz="1333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5892B80-402F-D745-B2FF-66D04C30CAAA}"/>
              </a:ext>
            </a:extLst>
          </p:cNvPr>
          <p:cNvSpPr/>
          <p:nvPr/>
        </p:nvSpPr>
        <p:spPr>
          <a:xfrm>
            <a:off x="7106281" y="2645243"/>
            <a:ext cx="459654" cy="34181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2E0DAA2-0EF8-3346-9349-D3D0EC0EAD86}"/>
              </a:ext>
            </a:extLst>
          </p:cNvPr>
          <p:cNvSpPr/>
          <p:nvPr/>
        </p:nvSpPr>
        <p:spPr>
          <a:xfrm>
            <a:off x="7106279" y="5399315"/>
            <a:ext cx="468000" cy="66405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45720" bIns="45720" rtlCol="0" anchor="b" anchorCtr="0"/>
          <a:lstStyle/>
          <a:p>
            <a:pPr algn="ctr" defTabSz="914217" rtl="0"/>
            <a:endParaRPr lang="en-US" sz="1333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0423969-54A1-ED4D-898B-E186CAEE12DA}"/>
              </a:ext>
            </a:extLst>
          </p:cNvPr>
          <p:cNvSpPr/>
          <p:nvPr/>
        </p:nvSpPr>
        <p:spPr>
          <a:xfrm>
            <a:off x="8267376" y="2645243"/>
            <a:ext cx="459654" cy="34181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69E7857-263D-8240-81CE-27E940F80D3E}"/>
              </a:ext>
            </a:extLst>
          </p:cNvPr>
          <p:cNvSpPr/>
          <p:nvPr/>
        </p:nvSpPr>
        <p:spPr>
          <a:xfrm>
            <a:off x="8267375" y="5468983"/>
            <a:ext cx="468000" cy="594520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45720" bIns="45720" rtlCol="0" anchor="b" anchorCtr="0"/>
          <a:lstStyle/>
          <a:p>
            <a:pPr algn="ctr" defTabSz="914217" rtl="0"/>
            <a:endParaRPr lang="en-US" sz="1333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19539E3-C24F-A242-BDCD-7F1D3E678FCF}"/>
              </a:ext>
            </a:extLst>
          </p:cNvPr>
          <p:cNvSpPr/>
          <p:nvPr/>
        </p:nvSpPr>
        <p:spPr>
          <a:xfrm>
            <a:off x="9490019" y="2645243"/>
            <a:ext cx="459654" cy="34181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A5C5BEC-59B6-F142-9E30-483BE4F5C112}"/>
              </a:ext>
            </a:extLst>
          </p:cNvPr>
          <p:cNvSpPr/>
          <p:nvPr/>
        </p:nvSpPr>
        <p:spPr>
          <a:xfrm>
            <a:off x="9490019" y="5641257"/>
            <a:ext cx="468000" cy="422113"/>
          </a:xfrm>
          <a:prstGeom prst="roundRect">
            <a:avLst>
              <a:gd name="adj" fmla="val 50000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45720" bIns="45720" rtlCol="0" anchor="b" anchorCtr="0"/>
          <a:lstStyle/>
          <a:p>
            <a:pPr algn="ctr" defTabSz="914217" rtl="0"/>
            <a:endParaRPr lang="en-US" sz="1333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0BC9BEB-9D80-0F47-B7F4-EFD6F62E31E2}"/>
              </a:ext>
            </a:extLst>
          </p:cNvPr>
          <p:cNvSpPr/>
          <p:nvPr/>
        </p:nvSpPr>
        <p:spPr>
          <a:xfrm>
            <a:off x="10698228" y="2645243"/>
            <a:ext cx="459654" cy="34181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40E33A7-71E7-F840-B7BF-DA9BD91150AB}"/>
              </a:ext>
            </a:extLst>
          </p:cNvPr>
          <p:cNvSpPr/>
          <p:nvPr/>
        </p:nvSpPr>
        <p:spPr>
          <a:xfrm>
            <a:off x="10698226" y="5724816"/>
            <a:ext cx="468000" cy="338554"/>
          </a:xfrm>
          <a:prstGeom prst="roundRect">
            <a:avLst>
              <a:gd name="adj" fmla="val 50000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45720" bIns="45720" rtlCol="0" anchor="b" anchorCtr="0"/>
          <a:lstStyle/>
          <a:p>
            <a:pPr algn="ctr" defTabSz="914217" rtl="0"/>
            <a:endParaRPr lang="en-US" sz="1333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3B6EB2-C124-6D4D-9FEF-72668833DB5A}"/>
              </a:ext>
            </a:extLst>
          </p:cNvPr>
          <p:cNvSpPr/>
          <p:nvPr/>
        </p:nvSpPr>
        <p:spPr>
          <a:xfrm>
            <a:off x="10594827" y="6225100"/>
            <a:ext cx="651139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lnSpc>
                <a:spcPct val="95000"/>
              </a:lnSpc>
            </a:pPr>
            <a:r>
              <a:rPr lang="he-IL" sz="1200" b="1">
                <a:solidFill>
                  <a:srgbClr val="AAAA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מנהלת</a:t>
            </a:r>
            <a:endParaRPr lang="en-US" sz="1200" b="1">
              <a:solidFill>
                <a:srgbClr val="AAAA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7FF2A9-46AF-6A48-85FD-546B38594B6A}"/>
              </a:ext>
            </a:extLst>
          </p:cNvPr>
          <p:cNvSpPr/>
          <p:nvPr/>
        </p:nvSpPr>
        <p:spPr>
          <a:xfrm>
            <a:off x="9177072" y="6225100"/>
            <a:ext cx="1085554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lnSpc>
                <a:spcPct val="95000"/>
              </a:lnSpc>
            </a:pPr>
            <a:r>
              <a:rPr lang="he-IL" sz="1200" b="1">
                <a:solidFill>
                  <a:srgbClr val="AAAA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סגנית מנהלת</a:t>
            </a:r>
            <a:endParaRPr lang="en-US" sz="1200" b="1">
              <a:solidFill>
                <a:srgbClr val="AAAA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00D5E4B-92A8-D94C-BB62-9226C7EFA485}"/>
              </a:ext>
            </a:extLst>
          </p:cNvPr>
          <p:cNvSpPr/>
          <p:nvPr/>
        </p:nvSpPr>
        <p:spPr>
          <a:xfrm>
            <a:off x="7935761" y="6225100"/>
            <a:ext cx="1112805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he-IL" sz="1200" b="1">
                <a:solidFill>
                  <a:srgbClr val="AAAA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רכזת חברתית</a:t>
            </a:r>
            <a:endParaRPr lang="en-US" sz="1200" b="1">
              <a:solidFill>
                <a:srgbClr val="AAAA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406114D-9208-7A4B-B660-514E4CC5452B}"/>
              </a:ext>
            </a:extLst>
          </p:cNvPr>
          <p:cNvSpPr/>
          <p:nvPr/>
        </p:nvSpPr>
        <p:spPr>
          <a:xfrm>
            <a:off x="6787934" y="6225100"/>
            <a:ext cx="1101584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lnSpc>
                <a:spcPct val="95000"/>
              </a:lnSpc>
            </a:pPr>
            <a:r>
              <a:rPr lang="he-IL" sz="1200" b="1">
                <a:solidFill>
                  <a:srgbClr val="AAAA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יועצת חינוכית</a:t>
            </a:r>
            <a:endParaRPr lang="en-US" sz="1200" b="1">
              <a:solidFill>
                <a:srgbClr val="AAAA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07A7E2-FA54-EC44-B9FD-ABE9AF5D8075}"/>
              </a:ext>
            </a:extLst>
          </p:cNvPr>
          <p:cNvSpPr/>
          <p:nvPr/>
        </p:nvSpPr>
        <p:spPr>
          <a:xfrm>
            <a:off x="5568915" y="6225100"/>
            <a:ext cx="970137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lnSpc>
                <a:spcPct val="95000"/>
              </a:lnSpc>
            </a:pPr>
            <a:r>
              <a:rPr lang="he-IL" sz="1200" b="1">
                <a:solidFill>
                  <a:srgbClr val="AAAA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רכזת שכבה</a:t>
            </a:r>
            <a:endParaRPr lang="en-US" sz="1200" b="1">
              <a:solidFill>
                <a:srgbClr val="AAAA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EC4FC3-AABD-6746-B2C3-535E6ED00D14}"/>
              </a:ext>
            </a:extLst>
          </p:cNvPr>
          <p:cNvSpPr/>
          <p:nvPr/>
        </p:nvSpPr>
        <p:spPr>
          <a:xfrm>
            <a:off x="4320692" y="6225100"/>
            <a:ext cx="659155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lnSpc>
                <a:spcPct val="95000"/>
              </a:lnSpc>
            </a:pPr>
            <a:r>
              <a:rPr lang="he-IL" sz="1200" b="1">
                <a:solidFill>
                  <a:srgbClr val="AAAA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מחנכת</a:t>
            </a:r>
            <a:endParaRPr lang="en-US" sz="1200" b="1">
              <a:solidFill>
                <a:srgbClr val="AAAA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81ACAF5-9D1A-EC4C-BBFF-9D582B0BC943}"/>
              </a:ext>
            </a:extLst>
          </p:cNvPr>
          <p:cNvSpPr/>
          <p:nvPr/>
        </p:nvSpPr>
        <p:spPr>
          <a:xfrm>
            <a:off x="3483479" y="4106817"/>
            <a:ext cx="487633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rgbClr val="AAAA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40%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7932B39-2F43-CD46-AE64-ACBE76ADCEBA}"/>
              </a:ext>
            </a:extLst>
          </p:cNvPr>
          <p:cNvSpPr/>
          <p:nvPr/>
        </p:nvSpPr>
        <p:spPr>
          <a:xfrm>
            <a:off x="3486684" y="4516589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rgbClr val="AAAA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30%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8F3B487-6455-9042-83C1-618671722799}"/>
              </a:ext>
            </a:extLst>
          </p:cNvPr>
          <p:cNvSpPr/>
          <p:nvPr/>
        </p:nvSpPr>
        <p:spPr>
          <a:xfrm>
            <a:off x="3486684" y="4926361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rgbClr val="AAAA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080ED3B-9521-8646-BD21-C420404C9BF7}"/>
              </a:ext>
            </a:extLst>
          </p:cNvPr>
          <p:cNvSpPr/>
          <p:nvPr/>
        </p:nvSpPr>
        <p:spPr>
          <a:xfrm>
            <a:off x="3571644" y="5745902"/>
            <a:ext cx="39946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rgbClr val="AAAA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0%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11ACFCE-2681-DE42-AB7D-3FA2D039FF0C}"/>
              </a:ext>
            </a:extLst>
          </p:cNvPr>
          <p:cNvSpPr/>
          <p:nvPr/>
        </p:nvSpPr>
        <p:spPr>
          <a:xfrm>
            <a:off x="3509127" y="5336133"/>
            <a:ext cx="461985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rgbClr val="AAAA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10%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3774E2E-D4AA-F54D-8FAF-8EC03AE528B6}"/>
              </a:ext>
            </a:extLst>
          </p:cNvPr>
          <p:cNvSpPr/>
          <p:nvPr/>
        </p:nvSpPr>
        <p:spPr>
          <a:xfrm>
            <a:off x="10754047" y="5745902"/>
            <a:ext cx="375423" cy="2677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en-US" sz="1200" b="1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3%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3E61342-50D0-1B45-AA4B-55AD08A678AA}"/>
              </a:ext>
            </a:extLst>
          </p:cNvPr>
          <p:cNvSpPr/>
          <p:nvPr/>
        </p:nvSpPr>
        <p:spPr>
          <a:xfrm>
            <a:off x="9532135" y="5745902"/>
            <a:ext cx="375423" cy="2677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en-US" sz="1200" b="1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4%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AFFBC27-673D-0642-B6EC-B50D97A3653F}"/>
              </a:ext>
            </a:extLst>
          </p:cNvPr>
          <p:cNvSpPr/>
          <p:nvPr/>
        </p:nvSpPr>
        <p:spPr>
          <a:xfrm>
            <a:off x="8304448" y="5745902"/>
            <a:ext cx="375423" cy="2677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en-US" sz="1200" b="1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9%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BDC9101-0945-6C49-9917-8E8DAC882A03}"/>
              </a:ext>
            </a:extLst>
          </p:cNvPr>
          <p:cNvSpPr/>
          <p:nvPr/>
        </p:nvSpPr>
        <p:spPr>
          <a:xfrm>
            <a:off x="7099037" y="5745902"/>
            <a:ext cx="453971" cy="2677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en-US" sz="1200" b="1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10%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2E4CB51-E344-A643-86C3-AF6A07FC8780}"/>
              </a:ext>
            </a:extLst>
          </p:cNvPr>
          <p:cNvSpPr/>
          <p:nvPr/>
        </p:nvSpPr>
        <p:spPr>
          <a:xfrm>
            <a:off x="5844862" y="5745902"/>
            <a:ext cx="453971" cy="2677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en-US" sz="1200" b="1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16%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C35C42-8C04-8249-8F7C-2C16C8A7CA5A}"/>
              </a:ext>
            </a:extLst>
          </p:cNvPr>
          <p:cNvSpPr/>
          <p:nvPr/>
        </p:nvSpPr>
        <p:spPr>
          <a:xfrm>
            <a:off x="4417640" y="5745902"/>
            <a:ext cx="453971" cy="2677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en-US" sz="1200" b="1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69%</a:t>
            </a:r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id="{70777669-563A-486D-9020-AC8AB96CF319}"/>
              </a:ext>
            </a:extLst>
          </p:cNvPr>
          <p:cNvSpPr txBox="1"/>
          <p:nvPr/>
        </p:nvSpPr>
        <p:spPr>
          <a:xfrm>
            <a:off x="2915504" y="306186"/>
            <a:ext cx="63610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 rtl="0"/>
            <a:r>
              <a:rPr lang="he-IL" sz="3000" b="1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מאפייני הדגימה: תפקיד וותק בהוראה</a:t>
            </a:r>
            <a:endParaRPr lang="en-US" sz="3000" b="1">
              <a:solidFill>
                <a:schemeClr val="accent6">
                  <a:lumMod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8" name="TextBox 166">
            <a:extLst>
              <a:ext uri="{FF2B5EF4-FFF2-40B4-BE49-F238E27FC236}">
                <a16:creationId xmlns:a16="http://schemas.microsoft.com/office/drawing/2014/main" id="{67BAB35F-F7CF-4261-8C59-37E22EF6D8AD}"/>
              </a:ext>
            </a:extLst>
          </p:cNvPr>
          <p:cNvSpPr txBox="1"/>
          <p:nvPr/>
        </p:nvSpPr>
        <p:spPr>
          <a:xfrm>
            <a:off x="923858" y="769899"/>
            <a:ext cx="10400595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914217"/>
            <a:r>
              <a:rPr lang="he-IL" sz="1600" b="1" u="sng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ea typeface="League Spartan" charset="0"/>
                <a:cs typeface="Segoe UI Semibold" panose="020B0702040204020203" pitchFamily="34" charset="0"/>
              </a:rPr>
              <a:t>וותק</a:t>
            </a:r>
          </a:p>
          <a:p>
            <a:pPr defTabSz="914217"/>
            <a:r>
              <a:rPr lang="he-IL" sz="1600">
                <a:solidFill>
                  <a:schemeClr val="accent6">
                    <a:lumMod val="25000"/>
                  </a:schemeClr>
                </a:solidFill>
                <a:latin typeface="Segoe UI Semilight" panose="020B0402040204020203" pitchFamily="34" charset="0"/>
                <a:ea typeface="League Spartan" charset="0"/>
                <a:cs typeface="Segoe UI Semilight" panose="020B0402040204020203" pitchFamily="34" charset="0"/>
              </a:rPr>
              <a:t>וותק ממוצע בהוראה (±10) 15</a:t>
            </a:r>
          </a:p>
          <a:p>
            <a:pPr defTabSz="914217"/>
            <a:r>
              <a:rPr lang="he-IL" sz="1600">
                <a:solidFill>
                  <a:schemeClr val="accent6">
                    <a:lumMod val="25000"/>
                  </a:schemeClr>
                </a:solidFill>
                <a:latin typeface="Segoe UI Semilight" panose="020B0402040204020203" pitchFamily="34" charset="0"/>
                <a:ea typeface="League Spartan" charset="0"/>
                <a:cs typeface="Segoe UI Semilight" panose="020B0402040204020203" pitchFamily="34" charset="0"/>
              </a:rPr>
              <a:t>90% עם וותק של 3 שנים ומעלה</a:t>
            </a:r>
            <a:endParaRPr lang="en-US" sz="1600">
              <a:solidFill>
                <a:schemeClr val="accent6">
                  <a:lumMod val="25000"/>
                </a:schemeClr>
              </a:solidFill>
              <a:latin typeface="Segoe UI Semilight" panose="020B0402040204020203" pitchFamily="34" charset="0"/>
              <a:ea typeface="League Spartan" charset="0"/>
              <a:cs typeface="Segoe UI Semilight" panose="020B0402040204020203" pitchFamily="34" charset="0"/>
            </a:endParaRPr>
          </a:p>
        </p:txBody>
      </p:sp>
      <p:sp>
        <p:nvSpPr>
          <p:cNvPr id="39" name="TextBox 166">
            <a:extLst>
              <a:ext uri="{FF2B5EF4-FFF2-40B4-BE49-F238E27FC236}">
                <a16:creationId xmlns:a16="http://schemas.microsoft.com/office/drawing/2014/main" id="{84539973-4C0F-48CE-819C-4C796F10E519}"/>
              </a:ext>
            </a:extLst>
          </p:cNvPr>
          <p:cNvSpPr txBox="1"/>
          <p:nvPr/>
        </p:nvSpPr>
        <p:spPr>
          <a:xfrm>
            <a:off x="923857" y="1697164"/>
            <a:ext cx="10400595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914217"/>
            <a:r>
              <a:rPr lang="he-IL" sz="1600" b="1" u="sng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ea typeface="League Spartan" charset="0"/>
                <a:cs typeface="Segoe UI Semibold" panose="020B0702040204020203" pitchFamily="34" charset="0"/>
              </a:rPr>
              <a:t>תפקידים שמילאו בשלושת השנים האחרונות</a:t>
            </a:r>
            <a:r>
              <a:rPr lang="he-IL" sz="1600" b="1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ea typeface="League Spartan" charset="0"/>
                <a:cs typeface="Segoe UI Semibold" panose="020B0702040204020203" pitchFamily="34" charset="0"/>
              </a:rPr>
              <a:t>*</a:t>
            </a:r>
          </a:p>
          <a:p>
            <a:pPr defTabSz="914217"/>
            <a:r>
              <a:rPr lang="he-IL" sz="1600">
                <a:solidFill>
                  <a:schemeClr val="accent6">
                    <a:lumMod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69% מהמשיבות מלאו תפקיד של מחנכת בשלושת השנים האחרונות</a:t>
            </a:r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7E2994B7-ABB0-472D-8BF7-640DD4D2CB50}"/>
              </a:ext>
            </a:extLst>
          </p:cNvPr>
          <p:cNvSpPr/>
          <p:nvPr/>
        </p:nvSpPr>
        <p:spPr>
          <a:xfrm>
            <a:off x="3486684" y="3697045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rgbClr val="AAAA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50%</a:t>
            </a:r>
          </a:p>
        </p:txBody>
      </p:sp>
      <p:sp>
        <p:nvSpPr>
          <p:cNvPr id="41" name="Rectangle 31">
            <a:extLst>
              <a:ext uri="{FF2B5EF4-FFF2-40B4-BE49-F238E27FC236}">
                <a16:creationId xmlns:a16="http://schemas.microsoft.com/office/drawing/2014/main" id="{CC5D10C7-5A9C-40D6-A06D-518B276E3FD1}"/>
              </a:ext>
            </a:extLst>
          </p:cNvPr>
          <p:cNvSpPr/>
          <p:nvPr/>
        </p:nvSpPr>
        <p:spPr>
          <a:xfrm>
            <a:off x="3485082" y="3287273"/>
            <a:ext cx="486030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rgbClr val="AAAA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60%</a:t>
            </a:r>
          </a:p>
        </p:txBody>
      </p:sp>
      <p:sp>
        <p:nvSpPr>
          <p:cNvPr id="49" name="Rectangle 31">
            <a:extLst>
              <a:ext uri="{FF2B5EF4-FFF2-40B4-BE49-F238E27FC236}">
                <a16:creationId xmlns:a16="http://schemas.microsoft.com/office/drawing/2014/main" id="{3E0E79AB-C0B8-4A4E-927B-523D63BE215B}"/>
              </a:ext>
            </a:extLst>
          </p:cNvPr>
          <p:cNvSpPr/>
          <p:nvPr/>
        </p:nvSpPr>
        <p:spPr>
          <a:xfrm>
            <a:off x="3489890" y="2877501"/>
            <a:ext cx="481222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rgbClr val="AAAA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70%</a:t>
            </a:r>
          </a:p>
        </p:txBody>
      </p:sp>
      <p:sp>
        <p:nvSpPr>
          <p:cNvPr id="50" name="Rectangle 31">
            <a:extLst>
              <a:ext uri="{FF2B5EF4-FFF2-40B4-BE49-F238E27FC236}">
                <a16:creationId xmlns:a16="http://schemas.microsoft.com/office/drawing/2014/main" id="{F4CD0BF6-C622-412A-AB3C-F84F66E0A529}"/>
              </a:ext>
            </a:extLst>
          </p:cNvPr>
          <p:cNvSpPr/>
          <p:nvPr/>
        </p:nvSpPr>
        <p:spPr>
          <a:xfrm>
            <a:off x="3486684" y="2467729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rgbClr val="AAAA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80%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BF5A195-609D-4D2D-AC6F-C8A7FC421E91}"/>
              </a:ext>
            </a:extLst>
          </p:cNvPr>
          <p:cNvSpPr txBox="1"/>
          <p:nvPr/>
        </p:nvSpPr>
        <p:spPr>
          <a:xfrm>
            <a:off x="8304448" y="6523658"/>
            <a:ext cx="305707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b="1">
                <a:latin typeface="Segoe UI Semibold" panose="020B0702040204020203" pitchFamily="34" charset="0"/>
                <a:cs typeface="Segoe UI Semibold" panose="020B0702040204020203" pitchFamily="34" charset="0"/>
              </a:rPr>
              <a:t>* חלק מלאו יותר מתפקיד אחד</a:t>
            </a:r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id="{9063A614-EE07-4F60-8F83-4DCAE78A9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399" y="0"/>
            <a:ext cx="2456601" cy="80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gmail-m_-4461219054184864220תמונה 1">
            <a:extLst>
              <a:ext uri="{FF2B5EF4-FFF2-40B4-BE49-F238E27FC236}">
                <a16:creationId xmlns:a16="http://schemas.microsoft.com/office/drawing/2014/main" id="{D29D67C4-80FF-44D6-978E-57F794FAA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71"/>
          <a:stretch/>
        </p:blipFill>
        <p:spPr bwMode="auto">
          <a:xfrm>
            <a:off x="4763" y="4778"/>
            <a:ext cx="972000" cy="5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722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6EF83D7-614F-1140-90AC-7D3488839E12}"/>
              </a:ext>
            </a:extLst>
          </p:cNvPr>
          <p:cNvSpPr/>
          <p:nvPr/>
        </p:nvSpPr>
        <p:spPr>
          <a:xfrm>
            <a:off x="8424914" y="2018226"/>
            <a:ext cx="459654" cy="34181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743606A-532A-1042-9E10-AB77F7F105B3}"/>
              </a:ext>
            </a:extLst>
          </p:cNvPr>
          <p:cNvSpPr/>
          <p:nvPr/>
        </p:nvSpPr>
        <p:spPr>
          <a:xfrm>
            <a:off x="8424913" y="3070027"/>
            <a:ext cx="468000" cy="2366329"/>
          </a:xfrm>
          <a:prstGeom prst="roundRect">
            <a:avLst>
              <a:gd name="adj" fmla="val 50000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45720" bIns="45720" rtlCol="0" anchor="b" anchorCtr="0"/>
          <a:lstStyle/>
          <a:p>
            <a:pPr algn="ctr" defTabSz="914217" rtl="0"/>
            <a:endParaRPr lang="en-US" sz="1333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CDB7EEA-8FED-D648-B33C-B7DDFE46D3F8}"/>
              </a:ext>
            </a:extLst>
          </p:cNvPr>
          <p:cNvSpPr/>
          <p:nvPr/>
        </p:nvSpPr>
        <p:spPr>
          <a:xfrm>
            <a:off x="9834408" y="2018226"/>
            <a:ext cx="459654" cy="34181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27C76B2-F74C-FA45-8CA4-279C8755FC65}"/>
              </a:ext>
            </a:extLst>
          </p:cNvPr>
          <p:cNvSpPr/>
          <p:nvPr/>
        </p:nvSpPr>
        <p:spPr>
          <a:xfrm>
            <a:off x="9834406" y="4625587"/>
            <a:ext cx="468000" cy="810769"/>
          </a:xfrm>
          <a:prstGeom prst="roundRect">
            <a:avLst>
              <a:gd name="adj" fmla="val 48050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45720" bIns="45720" rtlCol="0" anchor="b" anchorCtr="0"/>
          <a:lstStyle/>
          <a:p>
            <a:pPr algn="ctr" defTabSz="914217" rtl="0"/>
            <a:endParaRPr lang="en-US" sz="1333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5892B80-402F-D745-B2FF-66D04C30CAAA}"/>
              </a:ext>
            </a:extLst>
          </p:cNvPr>
          <p:cNvSpPr/>
          <p:nvPr/>
        </p:nvSpPr>
        <p:spPr>
          <a:xfrm>
            <a:off x="11112224" y="2018226"/>
            <a:ext cx="459654" cy="34181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2E0DAA2-0EF8-3346-9349-D3D0EC0EAD86}"/>
              </a:ext>
            </a:extLst>
          </p:cNvPr>
          <p:cNvSpPr/>
          <p:nvPr/>
        </p:nvSpPr>
        <p:spPr>
          <a:xfrm>
            <a:off x="11112222" y="4772298"/>
            <a:ext cx="468000" cy="664058"/>
          </a:xfrm>
          <a:prstGeom prst="roundRect">
            <a:avLst>
              <a:gd name="adj" fmla="val 50000"/>
            </a:avLst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45720" bIns="45720" rtlCol="0" anchor="b" anchorCtr="0"/>
          <a:lstStyle/>
          <a:p>
            <a:pPr algn="ctr" defTabSz="914217" rtl="0"/>
            <a:endParaRPr lang="en-US" sz="1333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406114D-9208-7A4B-B660-514E4CC5452B}"/>
              </a:ext>
            </a:extLst>
          </p:cNvPr>
          <p:cNvSpPr/>
          <p:nvPr/>
        </p:nvSpPr>
        <p:spPr>
          <a:xfrm>
            <a:off x="11088029" y="5598083"/>
            <a:ext cx="513282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lnSpc>
                <a:spcPct val="95000"/>
              </a:lnSpc>
            </a:pPr>
            <a:r>
              <a:rPr lang="he-IL" sz="1200" b="1">
                <a:solidFill>
                  <a:srgbClr val="AAAA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תיכון</a:t>
            </a:r>
            <a:endParaRPr lang="en-US" sz="1200" b="1">
              <a:solidFill>
                <a:srgbClr val="AAAA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07A7E2-FA54-EC44-B9FD-ABE9AF5D8075}"/>
              </a:ext>
            </a:extLst>
          </p:cNvPr>
          <p:cNvSpPr/>
          <p:nvPr/>
        </p:nvSpPr>
        <p:spPr>
          <a:xfrm>
            <a:off x="9523563" y="5598083"/>
            <a:ext cx="1072731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lnSpc>
                <a:spcPct val="95000"/>
              </a:lnSpc>
            </a:pPr>
            <a:r>
              <a:rPr lang="he-IL" sz="1200" b="1">
                <a:solidFill>
                  <a:srgbClr val="AAAA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חטיבת ביניים</a:t>
            </a:r>
            <a:endParaRPr lang="en-US" sz="1200" b="1">
              <a:solidFill>
                <a:srgbClr val="AAAA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EC4FC3-AABD-6746-B2C3-535E6ED00D14}"/>
              </a:ext>
            </a:extLst>
          </p:cNvPr>
          <p:cNvSpPr/>
          <p:nvPr/>
        </p:nvSpPr>
        <p:spPr>
          <a:xfrm>
            <a:off x="8405983" y="5598083"/>
            <a:ext cx="50045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lnSpc>
                <a:spcPct val="95000"/>
              </a:lnSpc>
            </a:pPr>
            <a:r>
              <a:rPr lang="he-IL" sz="1200" b="1">
                <a:solidFill>
                  <a:srgbClr val="AAAA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יסודי</a:t>
            </a:r>
            <a:endParaRPr lang="en-US" sz="1200" b="1">
              <a:solidFill>
                <a:srgbClr val="AAAA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81ACAF5-9D1A-EC4C-BBFF-9D582B0BC943}"/>
              </a:ext>
            </a:extLst>
          </p:cNvPr>
          <p:cNvSpPr/>
          <p:nvPr/>
        </p:nvSpPr>
        <p:spPr>
          <a:xfrm>
            <a:off x="7489422" y="3479800"/>
            <a:ext cx="487633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rgbClr val="AAAA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40%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7932B39-2F43-CD46-AE64-ACBE76ADCEBA}"/>
              </a:ext>
            </a:extLst>
          </p:cNvPr>
          <p:cNvSpPr/>
          <p:nvPr/>
        </p:nvSpPr>
        <p:spPr>
          <a:xfrm>
            <a:off x="7492627" y="3889572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rgbClr val="AAAA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30%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8F3B487-6455-9042-83C1-618671722799}"/>
              </a:ext>
            </a:extLst>
          </p:cNvPr>
          <p:cNvSpPr/>
          <p:nvPr/>
        </p:nvSpPr>
        <p:spPr>
          <a:xfrm>
            <a:off x="7492627" y="4299344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rgbClr val="AAAA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080ED3B-9521-8646-BD21-C420404C9BF7}"/>
              </a:ext>
            </a:extLst>
          </p:cNvPr>
          <p:cNvSpPr/>
          <p:nvPr/>
        </p:nvSpPr>
        <p:spPr>
          <a:xfrm>
            <a:off x="7577587" y="5118885"/>
            <a:ext cx="39946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rgbClr val="AAAA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0%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11ACFCE-2681-DE42-AB7D-3FA2D039FF0C}"/>
              </a:ext>
            </a:extLst>
          </p:cNvPr>
          <p:cNvSpPr/>
          <p:nvPr/>
        </p:nvSpPr>
        <p:spPr>
          <a:xfrm>
            <a:off x="7515070" y="4709116"/>
            <a:ext cx="461985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rgbClr val="AAAA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BDC9101-0945-6C49-9917-8E8DAC882A03}"/>
              </a:ext>
            </a:extLst>
          </p:cNvPr>
          <p:cNvSpPr/>
          <p:nvPr/>
        </p:nvSpPr>
        <p:spPr>
          <a:xfrm>
            <a:off x="11104980" y="5118885"/>
            <a:ext cx="453971" cy="2677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en-US" sz="1200" b="1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35%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2E4CB51-E344-A643-86C3-AF6A07FC8780}"/>
              </a:ext>
            </a:extLst>
          </p:cNvPr>
          <p:cNvSpPr/>
          <p:nvPr/>
        </p:nvSpPr>
        <p:spPr>
          <a:xfrm>
            <a:off x="9850805" y="5118885"/>
            <a:ext cx="453971" cy="2677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en-US" sz="1200" b="1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39%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C35C42-8C04-8249-8F7C-2C16C8A7CA5A}"/>
              </a:ext>
            </a:extLst>
          </p:cNvPr>
          <p:cNvSpPr/>
          <p:nvPr/>
        </p:nvSpPr>
        <p:spPr>
          <a:xfrm>
            <a:off x="8423583" y="5118885"/>
            <a:ext cx="453971" cy="2677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en-US" sz="1200" b="1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51%</a:t>
            </a:r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id="{70777669-563A-486D-9020-AC8AB96CF319}"/>
              </a:ext>
            </a:extLst>
          </p:cNvPr>
          <p:cNvSpPr txBox="1"/>
          <p:nvPr/>
        </p:nvSpPr>
        <p:spPr>
          <a:xfrm>
            <a:off x="3165576" y="306186"/>
            <a:ext cx="58609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 rtl="0"/>
            <a:r>
              <a:rPr lang="he-IL" sz="3000" b="1" dirty="0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מאפייני הדגימה: בית ספר ומסגרת</a:t>
            </a:r>
            <a:endParaRPr lang="en-US" sz="3000" b="1" dirty="0">
              <a:solidFill>
                <a:schemeClr val="accent6">
                  <a:lumMod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8" name="TextBox 166">
            <a:extLst>
              <a:ext uri="{FF2B5EF4-FFF2-40B4-BE49-F238E27FC236}">
                <a16:creationId xmlns:a16="http://schemas.microsoft.com/office/drawing/2014/main" id="{67BAB35F-F7CF-4261-8C59-37E22EF6D8AD}"/>
              </a:ext>
            </a:extLst>
          </p:cNvPr>
          <p:cNvSpPr txBox="1"/>
          <p:nvPr/>
        </p:nvSpPr>
        <p:spPr>
          <a:xfrm>
            <a:off x="168676" y="933549"/>
            <a:ext cx="592732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914217"/>
            <a:r>
              <a:rPr lang="he-IL" sz="1600" b="1" u="sng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ea typeface="League Spartan" charset="0"/>
                <a:cs typeface="Segoe UI Semibold" panose="020B0702040204020203" pitchFamily="34" charset="0"/>
              </a:rPr>
              <a:t>מסגרת</a:t>
            </a:r>
            <a:r>
              <a:rPr lang="he-IL" sz="1600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ea typeface="League Spartan" charset="0"/>
                <a:cs typeface="Segoe UI Semibold" panose="020B0702040204020203" pitchFamily="34" charset="0"/>
              </a:rPr>
              <a:t>*</a:t>
            </a:r>
          </a:p>
          <a:p>
            <a:pPr defTabSz="914217"/>
            <a:r>
              <a:rPr lang="he-IL" sz="1600">
                <a:solidFill>
                  <a:schemeClr val="accent6">
                    <a:lumMod val="25000"/>
                  </a:schemeClr>
                </a:solidFill>
                <a:latin typeface="Segoe UI Semilight" panose="020B0402040204020203" pitchFamily="34" charset="0"/>
                <a:ea typeface="League Spartan" charset="0"/>
                <a:cs typeface="Segoe UI Semilight" panose="020B0402040204020203" pitchFamily="34" charset="0"/>
              </a:rPr>
              <a:t>84% מלמדות במסגרת ממלכתית ו- 10% במסגרת ממלכתית דתית</a:t>
            </a:r>
          </a:p>
        </p:txBody>
      </p:sp>
      <p:sp>
        <p:nvSpPr>
          <p:cNvPr id="39" name="TextBox 166">
            <a:extLst>
              <a:ext uri="{FF2B5EF4-FFF2-40B4-BE49-F238E27FC236}">
                <a16:creationId xmlns:a16="http://schemas.microsoft.com/office/drawing/2014/main" id="{84539973-4C0F-48CE-819C-4C796F10E519}"/>
              </a:ext>
            </a:extLst>
          </p:cNvPr>
          <p:cNvSpPr txBox="1"/>
          <p:nvPr/>
        </p:nvSpPr>
        <p:spPr>
          <a:xfrm>
            <a:off x="7175863" y="933549"/>
            <a:ext cx="4383088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914217"/>
            <a:r>
              <a:rPr lang="he-IL" sz="1600" b="1" u="sng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ea typeface="League Spartan" charset="0"/>
                <a:cs typeface="Segoe UI Semibold" panose="020B0702040204020203" pitchFamily="34" charset="0"/>
              </a:rPr>
              <a:t>בית ספר</a:t>
            </a:r>
            <a:r>
              <a:rPr lang="he-IL" sz="1600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ea typeface="League Spartan" charset="0"/>
                <a:cs typeface="Segoe UI Semibold" panose="020B0702040204020203" pitchFamily="34" charset="0"/>
              </a:rPr>
              <a:t>*</a:t>
            </a:r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7E2994B7-ABB0-472D-8BF7-640DD4D2CB50}"/>
              </a:ext>
            </a:extLst>
          </p:cNvPr>
          <p:cNvSpPr/>
          <p:nvPr/>
        </p:nvSpPr>
        <p:spPr>
          <a:xfrm>
            <a:off x="7492627" y="3070028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rgbClr val="AAAA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50%</a:t>
            </a:r>
          </a:p>
        </p:txBody>
      </p:sp>
      <p:sp>
        <p:nvSpPr>
          <p:cNvPr id="41" name="Rectangle 31">
            <a:extLst>
              <a:ext uri="{FF2B5EF4-FFF2-40B4-BE49-F238E27FC236}">
                <a16:creationId xmlns:a16="http://schemas.microsoft.com/office/drawing/2014/main" id="{CC5D10C7-5A9C-40D6-A06D-518B276E3FD1}"/>
              </a:ext>
            </a:extLst>
          </p:cNvPr>
          <p:cNvSpPr/>
          <p:nvPr/>
        </p:nvSpPr>
        <p:spPr>
          <a:xfrm>
            <a:off x="7491025" y="2660256"/>
            <a:ext cx="486030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rgbClr val="AAAA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60%</a:t>
            </a:r>
          </a:p>
        </p:txBody>
      </p:sp>
      <p:sp>
        <p:nvSpPr>
          <p:cNvPr id="49" name="Rectangle 31">
            <a:extLst>
              <a:ext uri="{FF2B5EF4-FFF2-40B4-BE49-F238E27FC236}">
                <a16:creationId xmlns:a16="http://schemas.microsoft.com/office/drawing/2014/main" id="{3E0E79AB-C0B8-4A4E-927B-523D63BE215B}"/>
              </a:ext>
            </a:extLst>
          </p:cNvPr>
          <p:cNvSpPr/>
          <p:nvPr/>
        </p:nvSpPr>
        <p:spPr>
          <a:xfrm>
            <a:off x="7495833" y="2250484"/>
            <a:ext cx="481222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rgbClr val="AAAA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70%</a:t>
            </a:r>
          </a:p>
        </p:txBody>
      </p:sp>
      <p:sp>
        <p:nvSpPr>
          <p:cNvPr id="50" name="Rectangle 31">
            <a:extLst>
              <a:ext uri="{FF2B5EF4-FFF2-40B4-BE49-F238E27FC236}">
                <a16:creationId xmlns:a16="http://schemas.microsoft.com/office/drawing/2014/main" id="{F4CD0BF6-C622-412A-AB3C-F84F66E0A529}"/>
              </a:ext>
            </a:extLst>
          </p:cNvPr>
          <p:cNvSpPr/>
          <p:nvPr/>
        </p:nvSpPr>
        <p:spPr>
          <a:xfrm>
            <a:off x="7492627" y="1840712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rgbClr val="AAAA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80%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33CB090D-934E-4B4D-AB8E-B5B980EA6B19}"/>
              </a:ext>
            </a:extLst>
          </p:cNvPr>
          <p:cNvSpPr txBox="1"/>
          <p:nvPr/>
        </p:nvSpPr>
        <p:spPr>
          <a:xfrm>
            <a:off x="8662938" y="6027576"/>
            <a:ext cx="305707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* חלק מלמדות ביותר מבית ספר אחד</a:t>
            </a:r>
          </a:p>
        </p:txBody>
      </p:sp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A10B6468-FF6C-408A-B362-947C15F0A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533403"/>
              </p:ext>
            </p:extLst>
          </p:nvPr>
        </p:nvGraphicFramePr>
        <p:xfrm>
          <a:off x="3485493" y="1840711"/>
          <a:ext cx="2520000" cy="4313140"/>
        </p:xfrm>
        <a:graphic>
          <a:graphicData uri="http://schemas.openxmlformats.org/drawingml/2006/table">
            <a:tbl>
              <a:tblPr rtl="1"/>
              <a:tblGrid>
                <a:gridCol w="1600075">
                  <a:extLst>
                    <a:ext uri="{9D8B030D-6E8A-4147-A177-3AD203B41FA5}">
                      <a16:colId xmlns:a16="http://schemas.microsoft.com/office/drawing/2014/main" val="2793347477"/>
                    </a:ext>
                  </a:extLst>
                </a:gridCol>
                <a:gridCol w="919925">
                  <a:extLst>
                    <a:ext uri="{9D8B030D-6E8A-4147-A177-3AD203B41FA5}">
                      <a16:colId xmlns:a16="http://schemas.microsoft.com/office/drawing/2014/main" val="197520521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מסגרת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455792"/>
                  </a:ext>
                </a:extLst>
              </a:tr>
              <a:tr h="402514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ממלכתי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6846198"/>
                  </a:ext>
                </a:extLst>
              </a:tr>
              <a:tr h="402514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ממלכתי דתי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4899314"/>
                  </a:ext>
                </a:extLst>
              </a:tr>
              <a:tr h="402514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חברה ערבית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5123496"/>
                  </a:ext>
                </a:extLst>
              </a:tr>
              <a:tr h="402514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מיוחד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914168"/>
                  </a:ext>
                </a:extLst>
              </a:tr>
              <a:tr h="402514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נוער בסיכון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0369221"/>
                  </a:ext>
                </a:extLst>
              </a:tr>
              <a:tr h="402514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פרטי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383657"/>
                  </a:ext>
                </a:extLst>
              </a:tr>
              <a:tr h="402514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דמוקרטי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134912"/>
                  </a:ext>
                </a:extLst>
              </a:tr>
              <a:tr h="402514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חרדי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5987287"/>
                  </a:ext>
                </a:extLst>
              </a:tr>
              <a:tr h="402514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אנתרופוסופי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7400702"/>
                  </a:ext>
                </a:extLst>
              </a:tr>
              <a:tr h="402514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אחר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8372389"/>
                  </a:ext>
                </a:extLst>
              </a:tr>
            </a:tbl>
          </a:graphicData>
        </a:graphic>
      </p:graphicFrame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378AB650-8DCE-466A-AA50-38C4BFA4950E}"/>
              </a:ext>
            </a:extLst>
          </p:cNvPr>
          <p:cNvSpPr txBox="1"/>
          <p:nvPr/>
        </p:nvSpPr>
        <p:spPr>
          <a:xfrm>
            <a:off x="3129433" y="6214628"/>
            <a:ext cx="305707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* חלק מלמדות ביותר ממסגרת אחת</a:t>
            </a: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917AFC60-0FA3-488A-AFBC-2C4A72E1C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981" y="1"/>
            <a:ext cx="1689019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gmail-m_-4461219054184864220תמונה 1">
            <a:extLst>
              <a:ext uri="{FF2B5EF4-FFF2-40B4-BE49-F238E27FC236}">
                <a16:creationId xmlns:a16="http://schemas.microsoft.com/office/drawing/2014/main" id="{F7598701-C798-4693-90A1-ACA07A113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71"/>
          <a:stretch/>
        </p:blipFill>
        <p:spPr bwMode="auto">
          <a:xfrm>
            <a:off x="4763" y="4778"/>
            <a:ext cx="972000" cy="5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749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">
            <a:extLst>
              <a:ext uri="{FF2B5EF4-FFF2-40B4-BE49-F238E27FC236}">
                <a16:creationId xmlns:a16="http://schemas.microsoft.com/office/drawing/2014/main" id="{70777669-563A-486D-9020-AC8AB96CF319}"/>
              </a:ext>
            </a:extLst>
          </p:cNvPr>
          <p:cNvSpPr txBox="1"/>
          <p:nvPr/>
        </p:nvSpPr>
        <p:spPr>
          <a:xfrm>
            <a:off x="4310123" y="306186"/>
            <a:ext cx="35718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 rtl="0"/>
            <a:r>
              <a:rPr lang="he-IL" sz="3000" b="1" dirty="0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כלי המחקר: תחומים</a:t>
            </a:r>
            <a:endParaRPr lang="en-US" sz="3000" b="1" dirty="0">
              <a:solidFill>
                <a:schemeClr val="accent6">
                  <a:lumMod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EA378412-D278-49AC-954D-1AC2C18507A2}"/>
              </a:ext>
            </a:extLst>
          </p:cNvPr>
          <p:cNvSpPr txBox="1"/>
          <p:nvPr/>
        </p:nvSpPr>
        <p:spPr>
          <a:xfrm>
            <a:off x="2072640" y="1199021"/>
            <a:ext cx="8673747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 defTabSz="685846" rtl="1" hangingPunct="1"/>
            <a:r>
              <a:rPr lang="he-IL" sz="1600" b="1" u="sng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אקלים חברתי [אימפקט]</a:t>
            </a:r>
            <a:endParaRPr lang="en-US" sz="1600" b="1" u="sng">
              <a:solidFill>
                <a:schemeClr val="accent6">
                  <a:lumMod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TextBox 23">
            <a:extLst>
              <a:ext uri="{FF2B5EF4-FFF2-40B4-BE49-F238E27FC236}">
                <a16:creationId xmlns:a16="http://schemas.microsoft.com/office/drawing/2014/main" id="{64568513-D311-4F17-8058-B4A943B801D8}"/>
              </a:ext>
            </a:extLst>
          </p:cNvPr>
          <p:cNvSpPr txBox="1"/>
          <p:nvPr/>
        </p:nvSpPr>
        <p:spPr>
          <a:xfrm>
            <a:off x="10881297" y="1021934"/>
            <a:ext cx="521298" cy="88883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685846" hangingPunct="1"/>
            <a:r>
              <a:rPr lang="en-US" sz="5176" b="1" kern="1200">
                <a:solidFill>
                  <a:srgbClr val="23C35E">
                    <a:alpha val="25000"/>
                  </a:srgb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D68BBCEF-5E9F-40E9-9F38-29E8B2682BCB}"/>
              </a:ext>
            </a:extLst>
          </p:cNvPr>
          <p:cNvSpPr txBox="1"/>
          <p:nvPr/>
        </p:nvSpPr>
        <p:spPr>
          <a:xfrm>
            <a:off x="10926183" y="1246994"/>
            <a:ext cx="476412" cy="4387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685846" hangingPunct="1"/>
            <a:r>
              <a:rPr lang="en-US" sz="2251" b="1" kern="1200">
                <a:solidFill>
                  <a:srgbClr val="23C35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9" name="TextBox 30">
            <a:extLst>
              <a:ext uri="{FF2B5EF4-FFF2-40B4-BE49-F238E27FC236}">
                <a16:creationId xmlns:a16="http://schemas.microsoft.com/office/drawing/2014/main" id="{374A910A-4D6A-4E3B-B22B-D669CD241558}"/>
              </a:ext>
            </a:extLst>
          </p:cNvPr>
          <p:cNvSpPr txBox="1"/>
          <p:nvPr/>
        </p:nvSpPr>
        <p:spPr>
          <a:xfrm>
            <a:off x="10881297" y="1957428"/>
            <a:ext cx="521298" cy="88883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685846" hangingPunct="1"/>
            <a:r>
              <a:rPr lang="en-US" sz="5176" b="1" kern="1200">
                <a:solidFill>
                  <a:srgbClr val="159596">
                    <a:alpha val="25000"/>
                  </a:srgb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10" name="TextBox 31">
            <a:extLst>
              <a:ext uri="{FF2B5EF4-FFF2-40B4-BE49-F238E27FC236}">
                <a16:creationId xmlns:a16="http://schemas.microsoft.com/office/drawing/2014/main" id="{88A9DD25-EBF8-4FAC-AB80-24CA8769A3FF}"/>
              </a:ext>
            </a:extLst>
          </p:cNvPr>
          <p:cNvSpPr txBox="1"/>
          <p:nvPr/>
        </p:nvSpPr>
        <p:spPr>
          <a:xfrm>
            <a:off x="10926183" y="2182488"/>
            <a:ext cx="476412" cy="4387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685846" hangingPunct="1"/>
            <a:r>
              <a:rPr lang="en-US" sz="2251" b="1" kern="1200">
                <a:solidFill>
                  <a:srgbClr val="159596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13" name="TextBox 37">
            <a:extLst>
              <a:ext uri="{FF2B5EF4-FFF2-40B4-BE49-F238E27FC236}">
                <a16:creationId xmlns:a16="http://schemas.microsoft.com/office/drawing/2014/main" id="{6A28BB95-07A4-4B1D-A7C8-45A88C18751F}"/>
              </a:ext>
            </a:extLst>
          </p:cNvPr>
          <p:cNvSpPr txBox="1"/>
          <p:nvPr/>
        </p:nvSpPr>
        <p:spPr>
          <a:xfrm>
            <a:off x="10881297" y="2892923"/>
            <a:ext cx="521298" cy="88883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685846" hangingPunct="1"/>
            <a:r>
              <a:rPr lang="en-US" sz="5176" b="1" kern="1200">
                <a:solidFill>
                  <a:srgbClr val="1264C3">
                    <a:alpha val="25000"/>
                  </a:srgb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14" name="TextBox 38">
            <a:extLst>
              <a:ext uri="{FF2B5EF4-FFF2-40B4-BE49-F238E27FC236}">
                <a16:creationId xmlns:a16="http://schemas.microsoft.com/office/drawing/2014/main" id="{8262EFAB-6B85-47C4-8733-58354E2A1E14}"/>
              </a:ext>
            </a:extLst>
          </p:cNvPr>
          <p:cNvSpPr txBox="1"/>
          <p:nvPr/>
        </p:nvSpPr>
        <p:spPr>
          <a:xfrm>
            <a:off x="10926183" y="3117983"/>
            <a:ext cx="476412" cy="4387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685846" hangingPunct="1"/>
            <a:r>
              <a:rPr lang="en-US" sz="2251" b="1" kern="1200">
                <a:solidFill>
                  <a:srgbClr val="1264C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F73CEE4-7083-4F61-9834-BBC9E791FB65}"/>
              </a:ext>
            </a:extLst>
          </p:cNvPr>
          <p:cNvSpPr txBox="1">
            <a:spLocks/>
          </p:cNvSpPr>
          <p:nvPr/>
        </p:nvSpPr>
        <p:spPr>
          <a:xfrm>
            <a:off x="853440" y="1548230"/>
            <a:ext cx="9823279" cy="206155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217" rtl="1">
              <a:lnSpc>
                <a:spcPts val="1313"/>
              </a:lnSpc>
            </a:pPr>
            <a:r>
              <a:rPr lang="he-IL" sz="1600" dirty="0">
                <a:solidFill>
                  <a:schemeClr val="accent6">
                    <a:lumMod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שיח חברתי והנעת רוב דומם, אלימות פיזית, תוקפנות חברתית, חברות לא מאוזנת</a:t>
            </a:r>
            <a:endParaRPr lang="en-US" sz="1600" dirty="0">
              <a:solidFill>
                <a:schemeClr val="accent6">
                  <a:lumMod val="2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6D686710-B1B4-4AD6-80E6-A49FF7B99EB3}"/>
              </a:ext>
            </a:extLst>
          </p:cNvPr>
          <p:cNvSpPr txBox="1"/>
          <p:nvPr/>
        </p:nvSpPr>
        <p:spPr>
          <a:xfrm>
            <a:off x="2072640" y="2112036"/>
            <a:ext cx="8673747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 defTabSz="685846" rtl="1" hangingPunct="1"/>
            <a:r>
              <a:rPr lang="he-IL" sz="1600" b="1" u="sng" dirty="0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יישומיות ורלוונטיות</a:t>
            </a:r>
            <a:endParaRPr lang="en-US" sz="1600" b="1" u="sng" dirty="0">
              <a:solidFill>
                <a:schemeClr val="accent6">
                  <a:lumMod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96AA4E75-F137-4B2B-B538-68A893143472}"/>
              </a:ext>
            </a:extLst>
          </p:cNvPr>
          <p:cNvSpPr txBox="1"/>
          <p:nvPr/>
        </p:nvSpPr>
        <p:spPr>
          <a:xfrm>
            <a:off x="2072639" y="3025051"/>
            <a:ext cx="8673747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 defTabSz="685846" rtl="1" hangingPunct="1"/>
            <a:r>
              <a:rPr lang="he-IL" sz="1600" b="1" u="sng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הערכת מצב האלימות במערכת החינות</a:t>
            </a:r>
            <a:endParaRPr lang="en-US" sz="1600" b="1" u="sng">
              <a:solidFill>
                <a:schemeClr val="accent6">
                  <a:lumMod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866A6EF-332E-4940-87D2-EE4FDA896EEA}"/>
              </a:ext>
            </a:extLst>
          </p:cNvPr>
          <p:cNvSpPr txBox="1">
            <a:spLocks/>
          </p:cNvSpPr>
          <p:nvPr/>
        </p:nvSpPr>
        <p:spPr>
          <a:xfrm>
            <a:off x="4162697" y="3363605"/>
            <a:ext cx="6514022" cy="206155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217" rtl="1">
              <a:lnSpc>
                <a:spcPts val="1313"/>
              </a:lnSpc>
            </a:pPr>
            <a:r>
              <a:rPr lang="he-IL" sz="1600">
                <a:solidFill>
                  <a:schemeClr val="accent6">
                    <a:lumMod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אלימות מילולית, אלימות פיזית, ביוש (</a:t>
            </a:r>
            <a:r>
              <a:rPr lang="he-IL" sz="1600" err="1">
                <a:solidFill>
                  <a:schemeClr val="accent6">
                    <a:lumMod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שיימינג</a:t>
            </a:r>
            <a:r>
              <a:rPr lang="he-IL" sz="1600">
                <a:solidFill>
                  <a:schemeClr val="accent6">
                    <a:lumMod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  <a:endParaRPr lang="en-US" sz="1600">
              <a:solidFill>
                <a:schemeClr val="accent6">
                  <a:lumMod val="2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0" name="TextBox 37">
            <a:extLst>
              <a:ext uri="{FF2B5EF4-FFF2-40B4-BE49-F238E27FC236}">
                <a16:creationId xmlns:a16="http://schemas.microsoft.com/office/drawing/2014/main" id="{528F128B-46B4-4EA8-B5FE-5D43E4979E69}"/>
              </a:ext>
            </a:extLst>
          </p:cNvPr>
          <p:cNvSpPr txBox="1"/>
          <p:nvPr/>
        </p:nvSpPr>
        <p:spPr>
          <a:xfrm>
            <a:off x="10881297" y="4027113"/>
            <a:ext cx="521298" cy="88883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685846" hangingPunct="1"/>
            <a:r>
              <a:rPr lang="en-US" sz="5176" b="1" kern="1200">
                <a:solidFill>
                  <a:srgbClr val="002060">
                    <a:alpha val="25000"/>
                  </a:srgb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21" name="TextBox 38">
            <a:extLst>
              <a:ext uri="{FF2B5EF4-FFF2-40B4-BE49-F238E27FC236}">
                <a16:creationId xmlns:a16="http://schemas.microsoft.com/office/drawing/2014/main" id="{48B43324-8246-4B29-91D5-F5E0DB414D2D}"/>
              </a:ext>
            </a:extLst>
          </p:cNvPr>
          <p:cNvSpPr txBox="1"/>
          <p:nvPr/>
        </p:nvSpPr>
        <p:spPr>
          <a:xfrm>
            <a:off x="10926182" y="4252173"/>
            <a:ext cx="476413" cy="4387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685846" hangingPunct="1"/>
            <a:r>
              <a:rPr lang="en-US" sz="2251" b="1" kern="1200">
                <a:solidFill>
                  <a:srgbClr val="00206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04</a:t>
            </a: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7B77F0F7-C7E1-41E2-8E53-8990849368BD}"/>
              </a:ext>
            </a:extLst>
          </p:cNvPr>
          <p:cNvSpPr txBox="1"/>
          <p:nvPr/>
        </p:nvSpPr>
        <p:spPr>
          <a:xfrm>
            <a:off x="2072639" y="4159241"/>
            <a:ext cx="8673747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 defTabSz="685846" rtl="1" hangingPunct="1"/>
            <a:r>
              <a:rPr lang="he-IL" sz="1600" b="1" u="sng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למי פונים ואיכות המענה</a:t>
            </a:r>
            <a:endParaRPr lang="en-US" sz="1600" b="1" u="sng">
              <a:solidFill>
                <a:schemeClr val="accent6">
                  <a:lumMod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2259B811-3EDF-4064-86FB-59BB9392E609}"/>
              </a:ext>
            </a:extLst>
          </p:cNvPr>
          <p:cNvSpPr txBox="1"/>
          <p:nvPr/>
        </p:nvSpPr>
        <p:spPr>
          <a:xfrm>
            <a:off x="5695989" y="5016432"/>
            <a:ext cx="9829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 rtl="0"/>
            <a:r>
              <a:rPr lang="he-IL" sz="3000" b="1" dirty="0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הליך</a:t>
            </a:r>
            <a:endParaRPr lang="en-US" sz="3000" b="1" dirty="0">
              <a:solidFill>
                <a:schemeClr val="accent6">
                  <a:lumMod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16AF752C-E91F-4A02-B79C-6B5F863AC1D7}"/>
              </a:ext>
            </a:extLst>
          </p:cNvPr>
          <p:cNvSpPr txBox="1">
            <a:spLocks/>
          </p:cNvSpPr>
          <p:nvPr/>
        </p:nvSpPr>
        <p:spPr>
          <a:xfrm>
            <a:off x="853440" y="5723990"/>
            <a:ext cx="9823279" cy="206155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217" rtl="1">
              <a:lnSpc>
                <a:spcPts val="1313"/>
              </a:lnSpc>
            </a:pPr>
            <a:r>
              <a:rPr lang="he-IL" sz="1600">
                <a:solidFill>
                  <a:schemeClr val="accent6">
                    <a:lumMod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העברה באופן מקוון בקרב מורים בבתי ספר, יסודי, חטיבת ביניים ותיכון. </a:t>
            </a:r>
            <a:endParaRPr lang="en-US" sz="1600">
              <a:solidFill>
                <a:schemeClr val="accent6">
                  <a:lumMod val="2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855B99B6-D2EE-49B9-9050-1C9289C30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981" y="1"/>
            <a:ext cx="1689019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mail-m_-4461219054184864220תמונה 1">
            <a:extLst>
              <a:ext uri="{FF2B5EF4-FFF2-40B4-BE49-F238E27FC236}">
                <a16:creationId xmlns:a16="http://schemas.microsoft.com/office/drawing/2014/main" id="{B83FF363-C849-48A4-9A9D-E19B85162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71"/>
          <a:stretch/>
        </p:blipFill>
        <p:spPr bwMode="auto">
          <a:xfrm>
            <a:off x="4763" y="4778"/>
            <a:ext cx="972000" cy="5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450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" name="Rectangle 100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Freeform: Shape 102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8" name="Arc 10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9963E9EB-C04A-4246-9B72-AC369EF3AE64}"/>
              </a:ext>
            </a:extLst>
          </p:cNvPr>
          <p:cNvSpPr txBox="1"/>
          <p:nvPr/>
        </p:nvSpPr>
        <p:spPr>
          <a:xfrm>
            <a:off x="3611190" y="392181"/>
            <a:ext cx="4969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 rtl="0"/>
            <a:r>
              <a:rPr lang="he-IL" sz="3000" b="1" dirty="0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עיבודים וניתוחים סטטיסטיים</a:t>
            </a:r>
            <a:endParaRPr lang="en-US" sz="3000" b="1" dirty="0">
              <a:solidFill>
                <a:schemeClr val="accent6">
                  <a:lumMod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42A7CA7-AA70-4D87-87ED-A5CBBB6D4AF0}"/>
              </a:ext>
            </a:extLst>
          </p:cNvPr>
          <p:cNvSpPr txBox="1">
            <a:spLocks/>
          </p:cNvSpPr>
          <p:nvPr/>
        </p:nvSpPr>
        <p:spPr>
          <a:xfrm>
            <a:off x="1184360" y="1508886"/>
            <a:ext cx="9823279" cy="881018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217" rtl="1">
              <a:lnSpc>
                <a:spcPts val="1800"/>
              </a:lnSpc>
              <a:spcBef>
                <a:spcPts val="1200"/>
              </a:spcBef>
            </a:pPr>
            <a:r>
              <a:rPr lang="he-IL" sz="1600" dirty="0">
                <a:solidFill>
                  <a:schemeClr val="accent6">
                    <a:lumMod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על הנתונים בוצעו ומוצגים הניתוחים הבאים: שכיחויות, ממוצעים וגודל האפקט </a:t>
            </a:r>
            <a:r>
              <a:rPr lang="en-US" sz="1600" dirty="0">
                <a:solidFill>
                  <a:schemeClr val="accent6">
                    <a:lumMod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[Cohen’s </a:t>
            </a:r>
            <a:r>
              <a:rPr lang="en-US" sz="1600" i="1" dirty="0">
                <a:solidFill>
                  <a:schemeClr val="accent6">
                    <a:lumMod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</a:t>
            </a:r>
            <a:r>
              <a:rPr lang="en-US" sz="1600" dirty="0">
                <a:solidFill>
                  <a:schemeClr val="accent6">
                    <a:lumMod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’]</a:t>
            </a:r>
            <a:r>
              <a:rPr lang="he-IL" sz="1600" dirty="0">
                <a:solidFill>
                  <a:schemeClr val="accent6">
                    <a:lumMod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  <a:p>
            <a:pPr algn="r" defTabSz="914217" rtl="1">
              <a:lnSpc>
                <a:spcPts val="1800"/>
              </a:lnSpc>
              <a:spcBef>
                <a:spcPts val="1200"/>
              </a:spcBef>
            </a:pPr>
            <a:r>
              <a:rPr lang="he-IL" sz="1600" dirty="0">
                <a:solidFill>
                  <a:schemeClr val="accent6">
                    <a:lumMod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על מנת לבדוק את מובהקות ההבדלים בהערכת האימפקט על האקלים החברתי בין השתלמות מצמיחים לבין הלימודים במסגרת האקדמיה, בוצע מבחן </a:t>
            </a:r>
            <a:r>
              <a:rPr lang="en-US" sz="1600" dirty="0">
                <a:solidFill>
                  <a:schemeClr val="accent6">
                    <a:lumMod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  <a:r>
              <a:rPr lang="he-IL" sz="1600" dirty="0">
                <a:solidFill>
                  <a:schemeClr val="accent6">
                    <a:lumMod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ומוצג ערך המובהקות</a:t>
            </a:r>
            <a:endParaRPr lang="en-US" sz="1600" dirty="0">
              <a:solidFill>
                <a:schemeClr val="accent6">
                  <a:lumMod val="2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338ADDB-4C77-4041-B337-9934BD228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981" y="1"/>
            <a:ext cx="1689019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mail-m_-4461219054184864220תמונה 1">
            <a:extLst>
              <a:ext uri="{FF2B5EF4-FFF2-40B4-BE49-F238E27FC236}">
                <a16:creationId xmlns:a16="http://schemas.microsoft.com/office/drawing/2014/main" id="{CD4BE9FB-6995-4AB1-8716-B4477FE71A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71"/>
          <a:stretch/>
        </p:blipFill>
        <p:spPr bwMode="auto">
          <a:xfrm>
            <a:off x="4763" y="4778"/>
            <a:ext cx="972000" cy="5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725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6EF83D7-614F-1140-90AC-7D3488839E12}"/>
              </a:ext>
            </a:extLst>
          </p:cNvPr>
          <p:cNvSpPr/>
          <p:nvPr/>
        </p:nvSpPr>
        <p:spPr>
          <a:xfrm>
            <a:off x="8459748" y="2327020"/>
            <a:ext cx="459654" cy="34181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743606A-532A-1042-9E10-AB77F7F105B3}"/>
              </a:ext>
            </a:extLst>
          </p:cNvPr>
          <p:cNvSpPr/>
          <p:nvPr/>
        </p:nvSpPr>
        <p:spPr>
          <a:xfrm>
            <a:off x="8459746" y="2827045"/>
            <a:ext cx="468000" cy="2918106"/>
          </a:xfrm>
          <a:prstGeom prst="roundRect">
            <a:avLst>
              <a:gd name="adj" fmla="val 50000"/>
            </a:avLst>
          </a:prstGeom>
          <a:solidFill>
            <a:srgbClr val="84C8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45720" bIns="45720" rtlCol="0" anchor="b" anchorCtr="0"/>
          <a:lstStyle/>
          <a:p>
            <a:pPr algn="ctr" defTabSz="914217" rtl="0"/>
            <a:endParaRPr lang="en-US" sz="1333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CDB7EEA-8FED-D648-B33C-B7DDFE46D3F8}"/>
              </a:ext>
            </a:extLst>
          </p:cNvPr>
          <p:cNvSpPr/>
          <p:nvPr/>
        </p:nvSpPr>
        <p:spPr>
          <a:xfrm>
            <a:off x="9869242" y="2327020"/>
            <a:ext cx="459654" cy="34181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27C76B2-F74C-FA45-8CA4-279C8755FC65}"/>
              </a:ext>
            </a:extLst>
          </p:cNvPr>
          <p:cNvSpPr/>
          <p:nvPr/>
        </p:nvSpPr>
        <p:spPr>
          <a:xfrm>
            <a:off x="9869240" y="3737795"/>
            <a:ext cx="468000" cy="2007356"/>
          </a:xfrm>
          <a:prstGeom prst="roundRect">
            <a:avLst>
              <a:gd name="adj" fmla="val 48050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45720" bIns="45720" rtlCol="0" anchor="b" anchorCtr="0"/>
          <a:lstStyle/>
          <a:p>
            <a:pPr algn="ctr" defTabSz="914217" rtl="0"/>
            <a:endParaRPr lang="en-US" sz="1333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5892B80-402F-D745-B2FF-66D04C30CAAA}"/>
              </a:ext>
            </a:extLst>
          </p:cNvPr>
          <p:cNvSpPr/>
          <p:nvPr/>
        </p:nvSpPr>
        <p:spPr>
          <a:xfrm>
            <a:off x="11147058" y="2327020"/>
            <a:ext cx="459654" cy="34181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rtl="0"/>
            <a:endParaRPr lang="en-US" sz="3199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2E0DAA2-0EF8-3346-9349-D3D0EC0EAD86}"/>
              </a:ext>
            </a:extLst>
          </p:cNvPr>
          <p:cNvSpPr/>
          <p:nvPr/>
        </p:nvSpPr>
        <p:spPr>
          <a:xfrm>
            <a:off x="11147056" y="5081092"/>
            <a:ext cx="468000" cy="66405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45720" bIns="45720" rtlCol="0" anchor="b" anchorCtr="0"/>
          <a:lstStyle/>
          <a:p>
            <a:pPr algn="ctr" defTabSz="914217" rtl="0"/>
            <a:endParaRPr lang="en-US" sz="1333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406114D-9208-7A4B-B660-514E4CC5452B}"/>
              </a:ext>
            </a:extLst>
          </p:cNvPr>
          <p:cNvSpPr/>
          <p:nvPr/>
        </p:nvSpPr>
        <p:spPr>
          <a:xfrm>
            <a:off x="11023478" y="5906877"/>
            <a:ext cx="712054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lnSpc>
                <a:spcPct val="95000"/>
              </a:lnSpc>
            </a:pPr>
            <a:r>
              <a:rPr lang="he-IL" sz="12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אקדמיה</a:t>
            </a:r>
            <a:endParaRPr lang="en-US" sz="1200" b="1" dirty="0">
              <a:solidFill>
                <a:schemeClr val="tx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07A7E2-FA54-EC44-B9FD-ABE9AF5D8075}"/>
              </a:ext>
            </a:extLst>
          </p:cNvPr>
          <p:cNvSpPr/>
          <p:nvPr/>
        </p:nvSpPr>
        <p:spPr>
          <a:xfrm>
            <a:off x="9378863" y="5906877"/>
            <a:ext cx="1431803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lnSpc>
                <a:spcPct val="95000"/>
              </a:lnSpc>
            </a:pPr>
            <a:r>
              <a:rPr lang="he-IL" sz="12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השתלמויות אחרות</a:t>
            </a:r>
            <a:endParaRPr lang="en-US" sz="1200" b="1" dirty="0">
              <a:solidFill>
                <a:schemeClr val="tx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EC4FC3-AABD-6746-B2C3-535E6ED00D14}"/>
              </a:ext>
            </a:extLst>
          </p:cNvPr>
          <p:cNvSpPr/>
          <p:nvPr/>
        </p:nvSpPr>
        <p:spPr>
          <a:xfrm>
            <a:off x="8298954" y="5906877"/>
            <a:ext cx="784189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lnSpc>
                <a:spcPct val="95000"/>
              </a:lnSpc>
            </a:pPr>
            <a:r>
              <a:rPr lang="he-IL" sz="12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מצמיחים</a:t>
            </a:r>
            <a:endParaRPr lang="en-US" sz="1200" b="1" dirty="0">
              <a:solidFill>
                <a:schemeClr val="tx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81ACAF5-9D1A-EC4C-BBFF-9D582B0BC943}"/>
              </a:ext>
            </a:extLst>
          </p:cNvPr>
          <p:cNvSpPr/>
          <p:nvPr/>
        </p:nvSpPr>
        <p:spPr>
          <a:xfrm>
            <a:off x="7524256" y="3788594"/>
            <a:ext cx="487633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40%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7932B39-2F43-CD46-AE64-ACBE76ADCEBA}"/>
              </a:ext>
            </a:extLst>
          </p:cNvPr>
          <p:cNvSpPr/>
          <p:nvPr/>
        </p:nvSpPr>
        <p:spPr>
          <a:xfrm>
            <a:off x="7527461" y="4198366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30%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8F3B487-6455-9042-83C1-618671722799}"/>
              </a:ext>
            </a:extLst>
          </p:cNvPr>
          <p:cNvSpPr/>
          <p:nvPr/>
        </p:nvSpPr>
        <p:spPr>
          <a:xfrm>
            <a:off x="7527461" y="4608138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080ED3B-9521-8646-BD21-C420404C9BF7}"/>
              </a:ext>
            </a:extLst>
          </p:cNvPr>
          <p:cNvSpPr/>
          <p:nvPr/>
        </p:nvSpPr>
        <p:spPr>
          <a:xfrm>
            <a:off x="7612421" y="5427679"/>
            <a:ext cx="39946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0%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11ACFCE-2681-DE42-AB7D-3FA2D039FF0C}"/>
              </a:ext>
            </a:extLst>
          </p:cNvPr>
          <p:cNvSpPr/>
          <p:nvPr/>
        </p:nvSpPr>
        <p:spPr>
          <a:xfrm>
            <a:off x="7549904" y="5017910"/>
            <a:ext cx="461985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BDC9101-0945-6C49-9917-8E8DAC882A03}"/>
              </a:ext>
            </a:extLst>
          </p:cNvPr>
          <p:cNvSpPr/>
          <p:nvPr/>
        </p:nvSpPr>
        <p:spPr>
          <a:xfrm>
            <a:off x="11139814" y="5427679"/>
            <a:ext cx="453971" cy="2677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en-US" sz="1200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12%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2E4CB51-E344-A643-86C3-AF6A07FC8780}"/>
              </a:ext>
            </a:extLst>
          </p:cNvPr>
          <p:cNvSpPr/>
          <p:nvPr/>
        </p:nvSpPr>
        <p:spPr>
          <a:xfrm>
            <a:off x="9885639" y="5427679"/>
            <a:ext cx="453971" cy="2677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en-US" sz="1200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41%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C35C42-8C04-8249-8F7C-2C16C8A7CA5A}"/>
              </a:ext>
            </a:extLst>
          </p:cNvPr>
          <p:cNvSpPr/>
          <p:nvPr/>
        </p:nvSpPr>
        <p:spPr>
          <a:xfrm>
            <a:off x="8458417" y="5427679"/>
            <a:ext cx="453971" cy="26776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217" rtl="0">
              <a:lnSpc>
                <a:spcPct val="95000"/>
              </a:lnSpc>
            </a:pPr>
            <a:r>
              <a:rPr lang="en-US" sz="1200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66%</a:t>
            </a:r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id="{70777669-563A-486D-9020-AC8AB96CF319}"/>
              </a:ext>
            </a:extLst>
          </p:cNvPr>
          <p:cNvSpPr txBox="1"/>
          <p:nvPr/>
        </p:nvSpPr>
        <p:spPr>
          <a:xfrm>
            <a:off x="2579266" y="242826"/>
            <a:ext cx="73052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he-IL" sz="3000" b="1" dirty="0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ממצאים: אימפקט ההכשרות וההשתלמויות</a:t>
            </a:r>
            <a:endParaRPr lang="en-US" sz="3000" b="1" dirty="0">
              <a:solidFill>
                <a:schemeClr val="accent6">
                  <a:lumMod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8" name="TextBox 166">
            <a:extLst>
              <a:ext uri="{FF2B5EF4-FFF2-40B4-BE49-F238E27FC236}">
                <a16:creationId xmlns:a16="http://schemas.microsoft.com/office/drawing/2014/main" id="{67BAB35F-F7CF-4261-8C59-37E22EF6D8AD}"/>
              </a:ext>
            </a:extLst>
          </p:cNvPr>
          <p:cNvSpPr txBox="1"/>
          <p:nvPr/>
        </p:nvSpPr>
        <p:spPr>
          <a:xfrm>
            <a:off x="168675" y="1489889"/>
            <a:ext cx="59273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e-IL" sz="14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ממוצעים, גודל האפקט ומובהקות ההבדל בין מצמיחים לבין אקדמיה</a:t>
            </a:r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7E2994B7-ABB0-472D-8BF7-640DD4D2CB50}"/>
              </a:ext>
            </a:extLst>
          </p:cNvPr>
          <p:cNvSpPr/>
          <p:nvPr/>
        </p:nvSpPr>
        <p:spPr>
          <a:xfrm>
            <a:off x="7527461" y="3378822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50%</a:t>
            </a:r>
          </a:p>
        </p:txBody>
      </p:sp>
      <p:sp>
        <p:nvSpPr>
          <p:cNvPr id="41" name="Rectangle 31">
            <a:extLst>
              <a:ext uri="{FF2B5EF4-FFF2-40B4-BE49-F238E27FC236}">
                <a16:creationId xmlns:a16="http://schemas.microsoft.com/office/drawing/2014/main" id="{CC5D10C7-5A9C-40D6-A06D-518B276E3FD1}"/>
              </a:ext>
            </a:extLst>
          </p:cNvPr>
          <p:cNvSpPr/>
          <p:nvPr/>
        </p:nvSpPr>
        <p:spPr>
          <a:xfrm>
            <a:off x="7525859" y="2969050"/>
            <a:ext cx="486030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60%</a:t>
            </a:r>
          </a:p>
        </p:txBody>
      </p:sp>
      <p:sp>
        <p:nvSpPr>
          <p:cNvPr id="49" name="Rectangle 31">
            <a:extLst>
              <a:ext uri="{FF2B5EF4-FFF2-40B4-BE49-F238E27FC236}">
                <a16:creationId xmlns:a16="http://schemas.microsoft.com/office/drawing/2014/main" id="{3E0E79AB-C0B8-4A4E-927B-523D63BE215B}"/>
              </a:ext>
            </a:extLst>
          </p:cNvPr>
          <p:cNvSpPr/>
          <p:nvPr/>
        </p:nvSpPr>
        <p:spPr>
          <a:xfrm>
            <a:off x="7530667" y="2559278"/>
            <a:ext cx="481222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70%</a:t>
            </a:r>
          </a:p>
        </p:txBody>
      </p:sp>
      <p:sp>
        <p:nvSpPr>
          <p:cNvPr id="50" name="Rectangle 31">
            <a:extLst>
              <a:ext uri="{FF2B5EF4-FFF2-40B4-BE49-F238E27FC236}">
                <a16:creationId xmlns:a16="http://schemas.microsoft.com/office/drawing/2014/main" id="{F4CD0BF6-C622-412A-AB3C-F84F66E0A529}"/>
              </a:ext>
            </a:extLst>
          </p:cNvPr>
          <p:cNvSpPr/>
          <p:nvPr/>
        </p:nvSpPr>
        <p:spPr>
          <a:xfrm>
            <a:off x="7527461" y="2149506"/>
            <a:ext cx="484428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 rtl="0">
              <a:lnSpc>
                <a:spcPct val="95000"/>
              </a:lnSpc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80%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33CB090D-934E-4B4D-AB8E-B5B980EA6B19}"/>
              </a:ext>
            </a:extLst>
          </p:cNvPr>
          <p:cNvSpPr txBox="1"/>
          <p:nvPr/>
        </p:nvSpPr>
        <p:spPr>
          <a:xfrm>
            <a:off x="7750628" y="6336370"/>
            <a:ext cx="410680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1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סקלת תשובות 0-5</a:t>
            </a:r>
          </a:p>
        </p:txBody>
      </p:sp>
      <p:sp>
        <p:nvSpPr>
          <p:cNvPr id="42" name="TextBox 166">
            <a:extLst>
              <a:ext uri="{FF2B5EF4-FFF2-40B4-BE49-F238E27FC236}">
                <a16:creationId xmlns:a16="http://schemas.microsoft.com/office/drawing/2014/main" id="{F9241B92-8CDE-4E3F-9E40-1F42D60669AC}"/>
              </a:ext>
            </a:extLst>
          </p:cNvPr>
          <p:cNvSpPr txBox="1"/>
          <p:nvPr/>
        </p:nvSpPr>
        <p:spPr>
          <a:xfrm>
            <a:off x="2664823" y="922606"/>
            <a:ext cx="7097486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914217"/>
            <a:r>
              <a:rPr lang="he-IL" sz="1600" b="1" dirty="0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ea typeface="League Spartan" charset="0"/>
                <a:cs typeface="Segoe UI Semibold" panose="020B0702040204020203" pitchFamily="34" charset="0"/>
              </a:rPr>
              <a:t>תרומת ההכשרה לטיפול ושיפור האקלים החברתי</a:t>
            </a:r>
            <a:endParaRPr lang="he-IL" sz="1100" dirty="0">
              <a:solidFill>
                <a:schemeClr val="accent6">
                  <a:lumMod val="25000"/>
                </a:schemeClr>
              </a:solidFill>
              <a:latin typeface="Segoe UI Semilight" panose="020B0402040204020203" pitchFamily="34" charset="0"/>
              <a:ea typeface="League Spartan" charset="0"/>
              <a:cs typeface="Segoe UI Semilight" panose="020B0402040204020203" pitchFamily="34" charset="0"/>
            </a:endParaRP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38861185-1636-416A-9B9F-D12339C14412}"/>
              </a:ext>
            </a:extLst>
          </p:cNvPr>
          <p:cNvSpPr txBox="1"/>
          <p:nvPr/>
        </p:nvSpPr>
        <p:spPr>
          <a:xfrm>
            <a:off x="7463246" y="1489889"/>
            <a:ext cx="42968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גודל התרומה: אחוזים של שכיחות 'רבה' &amp; 'רבה מאוד' </a:t>
            </a:r>
          </a:p>
        </p:txBody>
      </p: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9F975248-2B3C-4087-91BE-283B4011F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672872"/>
              </p:ext>
            </p:extLst>
          </p:nvPr>
        </p:nvGraphicFramePr>
        <p:xfrm>
          <a:off x="644433" y="1872513"/>
          <a:ext cx="5092328" cy="444511"/>
        </p:xfrm>
        <a:graphic>
          <a:graphicData uri="http://schemas.openxmlformats.org/drawingml/2006/table">
            <a:tbl>
              <a:tblPr rtl="1">
                <a:tableStyleId>{EB344D84-9AFB-497E-A393-DC336BA19D2E}</a:tableStyleId>
              </a:tblPr>
              <a:tblGrid>
                <a:gridCol w="935321">
                  <a:extLst>
                    <a:ext uri="{9D8B030D-6E8A-4147-A177-3AD203B41FA5}">
                      <a16:colId xmlns:a16="http://schemas.microsoft.com/office/drawing/2014/main" val="1854310144"/>
                    </a:ext>
                  </a:extLst>
                </a:gridCol>
                <a:gridCol w="935321">
                  <a:extLst>
                    <a:ext uri="{9D8B030D-6E8A-4147-A177-3AD203B41FA5}">
                      <a16:colId xmlns:a16="http://schemas.microsoft.com/office/drawing/2014/main" val="434998170"/>
                    </a:ext>
                  </a:extLst>
                </a:gridCol>
                <a:gridCol w="935321">
                  <a:extLst>
                    <a:ext uri="{9D8B030D-6E8A-4147-A177-3AD203B41FA5}">
                      <a16:colId xmlns:a16="http://schemas.microsoft.com/office/drawing/2014/main" val="2177361482"/>
                    </a:ext>
                  </a:extLst>
                </a:gridCol>
                <a:gridCol w="935321">
                  <a:extLst>
                    <a:ext uri="{9D8B030D-6E8A-4147-A177-3AD203B41FA5}">
                      <a16:colId xmlns:a16="http://schemas.microsoft.com/office/drawing/2014/main" val="3287365605"/>
                    </a:ext>
                  </a:extLst>
                </a:gridCol>
                <a:gridCol w="1351044">
                  <a:extLst>
                    <a:ext uri="{9D8B030D-6E8A-4147-A177-3AD203B41FA5}">
                      <a16:colId xmlns:a16="http://schemas.microsoft.com/office/drawing/2014/main" val="2784641876"/>
                    </a:ext>
                  </a:extLst>
                </a:gridCol>
              </a:tblGrid>
              <a:tr h="234961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מצמיחים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אקדמיה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מובהקות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גודל האפקט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bg2">
                              <a:lumMod val="6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השתלמויות אחרות</a:t>
                      </a:r>
                      <a:endParaRPr lang="he-IL" sz="1100" b="0" i="0" u="none" strike="noStrike" dirty="0">
                        <a:solidFill>
                          <a:schemeClr val="bg2">
                            <a:lumMod val="6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80607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3.67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1.63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&lt; .001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1.40</a:t>
                      </a:r>
                      <a:endParaRPr lang="he-IL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u="none" strike="noStrike" dirty="0">
                          <a:solidFill>
                            <a:schemeClr val="bg2">
                              <a:lumMod val="6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3.07</a:t>
                      </a:r>
                      <a:endParaRPr lang="he-IL" sz="1100" b="0" i="0" u="none" strike="noStrike" dirty="0">
                        <a:solidFill>
                          <a:schemeClr val="bg2">
                            <a:lumMod val="65000"/>
                          </a:schemeClr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08276083"/>
                  </a:ext>
                </a:extLst>
              </a:tr>
            </a:tbl>
          </a:graphicData>
        </a:graphic>
      </p:graphicFrame>
      <p:sp>
        <p:nvSpPr>
          <p:cNvPr id="48" name="TextBox 166">
            <a:extLst>
              <a:ext uri="{FF2B5EF4-FFF2-40B4-BE49-F238E27FC236}">
                <a16:creationId xmlns:a16="http://schemas.microsoft.com/office/drawing/2014/main" id="{A6A08EC8-2BEE-425B-B37E-6911A9769C90}"/>
              </a:ext>
            </a:extLst>
          </p:cNvPr>
          <p:cNvSpPr txBox="1"/>
          <p:nvPr/>
        </p:nvSpPr>
        <p:spPr>
          <a:xfrm>
            <a:off x="187490" y="3258790"/>
            <a:ext cx="5927324" cy="81560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69875" algn="just">
              <a:spcAft>
                <a:spcPts val="600"/>
              </a:spcAft>
            </a:pPr>
            <a:r>
              <a:rPr lang="he-IL" sz="14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סיכום ממצאים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e-IL" sz="1400" dirty="0">
                <a:solidFill>
                  <a:schemeClr val="tx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נמצא הבדל משמעותי (גודל אפקט של 1.40) ומובהק 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(p&lt;.001)</a:t>
            </a:r>
            <a:r>
              <a:rPr lang="he-IL" sz="1400" dirty="0">
                <a:solidFill>
                  <a:schemeClr val="tx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בין התרומה של מצמיחים לבין התרומה של האקדמיה לטיפול ושיפור האקלים החברתי</a:t>
            </a:r>
          </a:p>
        </p:txBody>
      </p:sp>
      <p:sp>
        <p:nvSpPr>
          <p:cNvPr id="53" name="תיבת טקסט 52">
            <a:extLst>
              <a:ext uri="{FF2B5EF4-FFF2-40B4-BE49-F238E27FC236}">
                <a16:creationId xmlns:a16="http://schemas.microsoft.com/office/drawing/2014/main" id="{22417056-56D7-4433-8A94-428E1A304CCF}"/>
              </a:ext>
            </a:extLst>
          </p:cNvPr>
          <p:cNvSpPr txBox="1"/>
          <p:nvPr/>
        </p:nvSpPr>
        <p:spPr>
          <a:xfrm>
            <a:off x="1910834" y="2337348"/>
            <a:ext cx="410680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1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גודל אפקט של 0.8 ומעלה מבטא אפקט גדול</a:t>
            </a: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660DF538-F319-42A5-937F-503BBEEBB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981" y="1"/>
            <a:ext cx="1689019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gmail-m_-4461219054184864220תמונה 1">
            <a:extLst>
              <a:ext uri="{FF2B5EF4-FFF2-40B4-BE49-F238E27FC236}">
                <a16:creationId xmlns:a16="http://schemas.microsoft.com/office/drawing/2014/main" id="{0180D491-4029-4528-AD34-525583DA7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71"/>
          <a:stretch/>
        </p:blipFill>
        <p:spPr bwMode="auto">
          <a:xfrm>
            <a:off x="4763" y="4778"/>
            <a:ext cx="972000" cy="5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596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">
            <a:extLst>
              <a:ext uri="{FF2B5EF4-FFF2-40B4-BE49-F238E27FC236}">
                <a16:creationId xmlns:a16="http://schemas.microsoft.com/office/drawing/2014/main" id="{70777669-563A-486D-9020-AC8AB96CF319}"/>
              </a:ext>
            </a:extLst>
          </p:cNvPr>
          <p:cNvSpPr txBox="1"/>
          <p:nvPr/>
        </p:nvSpPr>
        <p:spPr>
          <a:xfrm>
            <a:off x="2579266" y="242826"/>
            <a:ext cx="73052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he-IL" sz="3000" b="1" dirty="0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ממצאים: אימפקט ההכשרות וההשתלמויות</a:t>
            </a:r>
            <a:endParaRPr lang="en-US" sz="3000" b="1" dirty="0">
              <a:solidFill>
                <a:schemeClr val="accent6">
                  <a:lumMod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2" name="TextBox 166">
            <a:extLst>
              <a:ext uri="{FF2B5EF4-FFF2-40B4-BE49-F238E27FC236}">
                <a16:creationId xmlns:a16="http://schemas.microsoft.com/office/drawing/2014/main" id="{F9241B92-8CDE-4E3F-9E40-1F42D60669AC}"/>
              </a:ext>
            </a:extLst>
          </p:cNvPr>
          <p:cNvSpPr txBox="1"/>
          <p:nvPr/>
        </p:nvSpPr>
        <p:spPr>
          <a:xfrm>
            <a:off x="2664823" y="922606"/>
            <a:ext cx="7097486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914217"/>
            <a:r>
              <a:rPr lang="he-IL" sz="1600" b="1" dirty="0">
                <a:solidFill>
                  <a:schemeClr val="accent6">
                    <a:lumMod val="25000"/>
                  </a:schemeClr>
                </a:solidFill>
                <a:latin typeface="Segoe UI Semibold" panose="020B0702040204020203" pitchFamily="34" charset="0"/>
                <a:ea typeface="League Spartan" charset="0"/>
                <a:cs typeface="Segoe UI Semibold" panose="020B0702040204020203" pitchFamily="34" charset="0"/>
              </a:rPr>
              <a:t>תרומת ההכשרה לטיפול ושיפור האקלים החברתי</a:t>
            </a:r>
            <a:endParaRPr lang="he-IL" sz="1100" dirty="0">
              <a:solidFill>
                <a:schemeClr val="accent6">
                  <a:lumMod val="25000"/>
                </a:schemeClr>
              </a:solidFill>
              <a:latin typeface="Segoe UI Semilight" panose="020B0402040204020203" pitchFamily="34" charset="0"/>
              <a:ea typeface="League Spartan" charset="0"/>
              <a:cs typeface="Segoe UI Semilight" panose="020B0402040204020203" pitchFamily="34" charset="0"/>
            </a:endParaRP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38861185-1636-416A-9B9F-D12339C14412}"/>
              </a:ext>
            </a:extLst>
          </p:cNvPr>
          <p:cNvSpPr txBox="1"/>
          <p:nvPr/>
        </p:nvSpPr>
        <p:spPr>
          <a:xfrm>
            <a:off x="1262744" y="1489889"/>
            <a:ext cx="1049738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>
                <a:solidFill>
                  <a:schemeClr val="tx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באיזו מידה ההכשרות וההשתלמויות תרמו לטיפול ושיפור האקלים החברתי [התפלגות של כלל קטגוריות התשובה]</a:t>
            </a:r>
          </a:p>
        </p:txBody>
      </p:sp>
      <p:graphicFrame>
        <p:nvGraphicFramePr>
          <p:cNvPr id="39" name="תרשים 38">
            <a:extLst>
              <a:ext uri="{FF2B5EF4-FFF2-40B4-BE49-F238E27FC236}">
                <a16:creationId xmlns:a16="http://schemas.microsoft.com/office/drawing/2014/main" id="{75C2DE43-C694-44E3-8B31-FBB4400EFC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950246"/>
              </p:ext>
            </p:extLst>
          </p:nvPr>
        </p:nvGraphicFramePr>
        <p:xfrm>
          <a:off x="862149" y="1881249"/>
          <a:ext cx="10897983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D62BA202-AD29-4709-AD09-7724F733E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981" y="1"/>
            <a:ext cx="1689019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mail-m_-4461219054184864220תמונה 1">
            <a:extLst>
              <a:ext uri="{FF2B5EF4-FFF2-40B4-BE49-F238E27FC236}">
                <a16:creationId xmlns:a16="http://schemas.microsoft.com/office/drawing/2014/main" id="{9729625B-D7F4-4AB7-906B-2F8E2F97C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71"/>
          <a:stretch/>
        </p:blipFill>
        <p:spPr bwMode="auto">
          <a:xfrm>
            <a:off x="4763" y="4778"/>
            <a:ext cx="972000" cy="5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986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-light-2">
  <a:themeElements>
    <a:clrScheme name="simple-light-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-light-2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simple-light-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Jetfabrik - Coloured 17 - Light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0E80C9"/>
      </a:accent1>
      <a:accent2>
        <a:srgbClr val="119CF4"/>
      </a:accent2>
      <a:accent3>
        <a:srgbClr val="445469"/>
      </a:accent3>
      <a:accent4>
        <a:srgbClr val="8AC153"/>
      </a:accent4>
      <a:accent5>
        <a:srgbClr val="BAEF69"/>
      </a:accent5>
      <a:accent6>
        <a:srgbClr val="A9A8AB"/>
      </a:accent6>
      <a:hlink>
        <a:srgbClr val="0E80C9"/>
      </a:hlink>
      <a:folHlink>
        <a:srgbClr val="0EA3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1_simple-light-2">
  <a:themeElements>
    <a:clrScheme name="simple-light-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-light-2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simple-light-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SM - Theme 8 - Light">
      <a:dk1>
        <a:srgbClr val="AAAAAA"/>
      </a:dk1>
      <a:lt1>
        <a:srgbClr val="FFFFFF"/>
      </a:lt1>
      <a:dk2>
        <a:srgbClr val="08204D"/>
      </a:dk2>
      <a:lt2>
        <a:srgbClr val="FFFFFF"/>
      </a:lt2>
      <a:accent1>
        <a:srgbClr val="00B0B5"/>
      </a:accent1>
      <a:accent2>
        <a:srgbClr val="0085A4"/>
      </a:accent2>
      <a:accent3>
        <a:srgbClr val="18526A"/>
      </a:accent3>
      <a:accent4>
        <a:srgbClr val="6488B7"/>
      </a:accent4>
      <a:accent5>
        <a:srgbClr val="495975"/>
      </a:accent5>
      <a:accent6>
        <a:srgbClr val="DDDEDD"/>
      </a:accent6>
      <a:hlink>
        <a:srgbClr val="E54E69"/>
      </a:hlink>
      <a:folHlink>
        <a:srgbClr val="B7C5E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2_Office Theme">
  <a:themeElements>
    <a:clrScheme name="SM - Theme 8 - Light">
      <a:dk1>
        <a:srgbClr val="AAAAAA"/>
      </a:dk1>
      <a:lt1>
        <a:srgbClr val="FFFFFF"/>
      </a:lt1>
      <a:dk2>
        <a:srgbClr val="08204D"/>
      </a:dk2>
      <a:lt2>
        <a:srgbClr val="FFFFFF"/>
      </a:lt2>
      <a:accent1>
        <a:srgbClr val="00B0B5"/>
      </a:accent1>
      <a:accent2>
        <a:srgbClr val="0085A4"/>
      </a:accent2>
      <a:accent3>
        <a:srgbClr val="18526A"/>
      </a:accent3>
      <a:accent4>
        <a:srgbClr val="6488B7"/>
      </a:accent4>
      <a:accent5>
        <a:srgbClr val="495975"/>
      </a:accent5>
      <a:accent6>
        <a:srgbClr val="DDDEDD"/>
      </a:accent6>
      <a:hlink>
        <a:srgbClr val="E54E69"/>
      </a:hlink>
      <a:folHlink>
        <a:srgbClr val="B7C5E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1895</Words>
  <Application>Microsoft Office PowerPoint</Application>
  <PresentationFormat>מסך רחב</PresentationFormat>
  <Paragraphs>503</Paragraphs>
  <Slides>24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5</vt:i4>
      </vt:variant>
      <vt:variant>
        <vt:lpstr>כותרות שקופיות</vt:lpstr>
      </vt:variant>
      <vt:variant>
        <vt:i4>24</vt:i4>
      </vt:variant>
    </vt:vector>
  </HeadingPairs>
  <TitlesOfParts>
    <vt:vector size="38" baseType="lpstr">
      <vt:lpstr>Arial</vt:lpstr>
      <vt:lpstr>Calibri</vt:lpstr>
      <vt:lpstr>Helvetica Neue</vt:lpstr>
      <vt:lpstr>Lato Light</vt:lpstr>
      <vt:lpstr>Poppins</vt:lpstr>
      <vt:lpstr>Poppins Medium</vt:lpstr>
      <vt:lpstr>Segoe UI Semibold</vt:lpstr>
      <vt:lpstr>Segoe UI Semilight</vt:lpstr>
      <vt:lpstr>Wingdings</vt:lpstr>
      <vt:lpstr>simple-light-2</vt:lpstr>
      <vt:lpstr>Office Theme</vt:lpstr>
      <vt:lpstr>1_simple-light-2</vt:lpstr>
      <vt:lpstr>1_Office Theme</vt:lpstr>
      <vt:lpstr>2_Office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יוסי פריאר דרור</dc:creator>
  <cp:lastModifiedBy>Mashav Applied Research</cp:lastModifiedBy>
  <cp:revision>7</cp:revision>
  <dcterms:created xsi:type="dcterms:W3CDTF">2020-11-29T14:55:22Z</dcterms:created>
  <dcterms:modified xsi:type="dcterms:W3CDTF">2021-06-09T08:54:52Z</dcterms:modified>
</cp:coreProperties>
</file>